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13. 2. 2022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13. 2. 2022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gif"/><Relationship Id="rId4" Type="http://schemas.openxmlformats.org/officeDocument/2006/relationships/image" Target="../media/image4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gif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draw.net/animation/images/bell_t.gif" TargetMode="External"/><Relationship Id="rId3" Type="http://schemas.openxmlformats.org/officeDocument/2006/relationships/hyperlink" Target="http://www.alisk.sk/index.php?show=vydavat&amp;id=632" TargetMode="External"/><Relationship Id="rId7" Type="http://schemas.openxmlformats.org/officeDocument/2006/relationships/hyperlink" Target="http://pohadkyprodeti.diafilm.cz/wp-content/gallery/diapas/800_o_velike_repe/10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01gif-anime.com/img/technologie/television/tv018.gif" TargetMode="External"/><Relationship Id="rId5" Type="http://schemas.openxmlformats.org/officeDocument/2006/relationships/hyperlink" Target="http://img.mediacentrum.sk/gallery/400/962027.jpg" TargetMode="External"/><Relationship Id="rId4" Type="http://schemas.openxmlformats.org/officeDocument/2006/relationships/hyperlink" Target="http://pixabay.com/static/uploads/photo/2012/04/18/01/15/video-36399_640.png" TargetMode="External"/><Relationship Id="rId9" Type="http://schemas.openxmlformats.org/officeDocument/2006/relationships/hyperlink" Target="http://sphotos-a.xx.fbcdn.net/hphotos-ash3/148824_359259227495359_1831838547_n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slide" Target="slide7.xml"/><Relationship Id="rId5" Type="http://schemas.openxmlformats.org/officeDocument/2006/relationships/image" Target="../media/image13.gif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slide" Target="slide8.xml"/><Relationship Id="rId5" Type="http://schemas.openxmlformats.org/officeDocument/2006/relationships/image" Target="../media/image13.gif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slide" Target="slide9.xml"/><Relationship Id="rId5" Type="http://schemas.openxmlformats.org/officeDocument/2006/relationships/image" Target="../media/image13.gif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slide" Target="slide10.xml"/><Relationship Id="rId5" Type="http://schemas.openxmlformats.org/officeDocument/2006/relationships/image" Target="../media/image13.gif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2.gif"/><Relationship Id="rId5" Type="http://schemas.openxmlformats.org/officeDocument/2006/relationships/image" Target="../media/image13.gif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slide" Target="slide12.xml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rep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714488"/>
            <a:ext cx="6066458" cy="4892306"/>
          </a:xfrm>
          <a:prstGeom prst="rect">
            <a:avLst/>
          </a:prstGeom>
        </p:spPr>
      </p:pic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1714480" y="1285860"/>
            <a:ext cx="7129458" cy="1470025"/>
          </a:xfrm>
        </p:spPr>
        <p:txBody>
          <a:bodyPr/>
          <a:lstStyle/>
          <a:p>
            <a:r>
              <a:rPr lang="sk-SK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Rozprávka o veľkej repe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43042" y="6000768"/>
            <a:ext cx="6400800" cy="4238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 deti pripravila Lýdia Rezničáková</a:t>
            </a:r>
            <a:endParaRPr lang="sk-SK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Obrázok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3286124"/>
            <a:ext cx="1357322" cy="9508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 descr="zem.png"/>
          <p:cNvPicPr>
            <a:picLocks noChangeAspect="1"/>
          </p:cNvPicPr>
          <p:nvPr/>
        </p:nvPicPr>
        <p:blipFill>
          <a:blip r:embed="rId3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pic>
        <p:nvPicPr>
          <p:cNvPr id="13" name="Obrázok 12" descr="dedko.jpg"/>
          <p:cNvPicPr>
            <a:picLocks noChangeAspect="1"/>
          </p:cNvPicPr>
          <p:nvPr/>
        </p:nvPicPr>
        <p:blipFill>
          <a:blip r:embed="rId6" cstate="print"/>
          <a:srcRect l="1905" t="10315" r="1905" b="2579"/>
          <a:stretch>
            <a:fillRect/>
          </a:stretch>
        </p:blipFill>
        <p:spPr>
          <a:xfrm>
            <a:off x="3714744" y="808789"/>
            <a:ext cx="4643470" cy="3106261"/>
          </a:xfrm>
          <a:prstGeom prst="rect">
            <a:avLst/>
          </a:prstGeom>
        </p:spPr>
      </p:pic>
      <p:sp>
        <p:nvSpPr>
          <p:cNvPr id="19" name="Obdĺžnik 18"/>
          <p:cNvSpPr/>
          <p:nvPr/>
        </p:nvSpPr>
        <p:spPr>
          <a:xfrm>
            <a:off x="3643306" y="3857628"/>
            <a:ext cx="4786346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Ťahali repu, ťahali, ale ju nevytiahli.</a:t>
            </a:r>
          </a:p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Zavolali na pomoc myšku.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rázok 15" descr="Obrázok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3" y="4357694"/>
            <a:ext cx="785818" cy="475449"/>
          </a:xfrm>
          <a:prstGeom prst="rect">
            <a:avLst/>
          </a:prstGeom>
        </p:spPr>
      </p:pic>
      <p:pic>
        <p:nvPicPr>
          <p:cNvPr id="11" name="Obrázok 10" descr="dedko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4929198"/>
            <a:ext cx="1963987" cy="1543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ok 11" descr="dedko.jpg"/>
          <p:cNvPicPr>
            <a:picLocks noChangeAspect="1"/>
          </p:cNvPicPr>
          <p:nvPr/>
        </p:nvPicPr>
        <p:blipFill>
          <a:blip r:embed="rId6" cstate="print"/>
          <a:srcRect l="1905" t="2579" r="1905" b="2579"/>
          <a:stretch>
            <a:fillRect/>
          </a:stretch>
        </p:blipFill>
        <p:spPr>
          <a:xfrm>
            <a:off x="857224" y="3786190"/>
            <a:ext cx="2022915" cy="14734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zem.png"/>
          <p:cNvPicPr>
            <a:picLocks noChangeAspect="1"/>
          </p:cNvPicPr>
          <p:nvPr/>
        </p:nvPicPr>
        <p:blipFill>
          <a:blip r:embed="rId3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sp>
        <p:nvSpPr>
          <p:cNvPr id="17" name="Obdĺžnik 16"/>
          <p:cNvSpPr/>
          <p:nvPr/>
        </p:nvSpPr>
        <p:spPr>
          <a:xfrm>
            <a:off x="4572000" y="5429264"/>
            <a:ext cx="4071966" cy="10715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Ťahali repu, ťahali, až ju vytiahli</a:t>
            </a:r>
          </a:p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a všetci popadali na zem.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ĺžnik 17">
            <a:hlinkClick r:id="rId6" action="ppaction://hlinksldjump"/>
          </p:cNvPr>
          <p:cNvSpPr/>
          <p:nvPr/>
        </p:nvSpPr>
        <p:spPr>
          <a:xfrm>
            <a:off x="285720" y="5429264"/>
            <a:ext cx="4071966" cy="10715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Ťahali repu, ťahali, ale ju nevytiahli.</a:t>
            </a:r>
          </a:p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Zavolali na pomoc bager.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3643306" y="3786190"/>
            <a:ext cx="4786346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Ťahali repu, ťahali, až ju vytiahli</a:t>
            </a:r>
          </a:p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a všetci popadali na zem.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rázok 15" descr="Obrázok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3" y="4357694"/>
            <a:ext cx="785818" cy="4754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 descr="zem.png"/>
          <p:cNvPicPr>
            <a:picLocks noChangeAspect="1"/>
          </p:cNvPicPr>
          <p:nvPr/>
        </p:nvPicPr>
        <p:blipFill>
          <a:blip r:embed="rId3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pic>
        <p:nvPicPr>
          <p:cNvPr id="13" name="Obrázok 12" descr="dedko.jpg"/>
          <p:cNvPicPr>
            <a:picLocks noChangeAspect="1"/>
          </p:cNvPicPr>
          <p:nvPr/>
        </p:nvPicPr>
        <p:blipFill>
          <a:blip r:embed="rId6" cstate="print"/>
          <a:srcRect l="2956" r="5462"/>
          <a:stretch>
            <a:fillRect/>
          </a:stretch>
        </p:blipFill>
        <p:spPr>
          <a:xfrm>
            <a:off x="3714744" y="785794"/>
            <a:ext cx="4714908" cy="3286148"/>
          </a:xfrm>
          <a:prstGeom prst="rect">
            <a:avLst/>
          </a:prstGeom>
        </p:spPr>
      </p:pic>
      <p:sp>
        <p:nvSpPr>
          <p:cNvPr id="19" name="Obdĺžnik 18"/>
          <p:cNvSpPr/>
          <p:nvPr/>
        </p:nvSpPr>
        <p:spPr>
          <a:xfrm>
            <a:off x="3714744" y="3857628"/>
            <a:ext cx="4714908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Ťahali repu, ťahali, až ju vytiahli</a:t>
            </a:r>
          </a:p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a všetci popadali na zem.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rázok 15" descr="Obrázok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3" y="4357694"/>
            <a:ext cx="785818" cy="475449"/>
          </a:xfrm>
          <a:prstGeom prst="rect">
            <a:avLst/>
          </a:prstGeom>
        </p:spPr>
      </p:pic>
      <p:pic>
        <p:nvPicPr>
          <p:cNvPr id="11" name="Obrázok 10" descr="dedko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t="2613"/>
          <a:stretch>
            <a:fillRect/>
          </a:stretch>
        </p:blipFill>
        <p:spPr>
          <a:xfrm>
            <a:off x="2928926" y="5035430"/>
            <a:ext cx="1714512" cy="1296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ok 11" descr="dedko.jpg"/>
          <p:cNvPicPr>
            <a:picLocks noChangeAspect="1"/>
          </p:cNvPicPr>
          <p:nvPr/>
        </p:nvPicPr>
        <p:blipFill>
          <a:blip r:embed="rId6" cstate="print"/>
          <a:srcRect b="5556"/>
          <a:stretch>
            <a:fillRect/>
          </a:stretch>
        </p:blipFill>
        <p:spPr>
          <a:xfrm>
            <a:off x="4931497" y="5357826"/>
            <a:ext cx="2014551" cy="12144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ok 17" descr="zem.png"/>
          <p:cNvPicPr>
            <a:picLocks noChangeAspect="1"/>
          </p:cNvPicPr>
          <p:nvPr/>
        </p:nvPicPr>
        <p:blipFill>
          <a:blip r:embed="rId3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Zazvonil zvonec </a:t>
            </a:r>
          </a:p>
          <a:p>
            <a:pPr algn="ctr"/>
            <a:r>
              <a:rPr lang="sk-SK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rozprávky je koniec.</a:t>
            </a:r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Ovál 10">
            <a:hlinkClick r:id="" action="ppaction://hlinkshowjump?jump=endshow" highlightClick="1"/>
          </p:cNvPr>
          <p:cNvSpPr/>
          <p:nvPr/>
        </p:nvSpPr>
        <p:spPr>
          <a:xfrm>
            <a:off x="8001024" y="4214818"/>
            <a:ext cx="642942" cy="57150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7" name="Obrázok 16" descr="bell_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857232"/>
            <a:ext cx="971550" cy="942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 useBgFill="1">
        <p:nvSpPr>
          <p:cNvPr id="12" name="Šípka vpravo so zárezom 11">
            <a:hlinkClick r:id="" action="ppaction://hlinkshowjump?jump=nextslide"/>
          </p:cNvPr>
          <p:cNvSpPr/>
          <p:nvPr/>
        </p:nvSpPr>
        <p:spPr>
          <a:xfrm>
            <a:off x="8001024" y="6215082"/>
            <a:ext cx="714380" cy="428628"/>
          </a:xfrm>
          <a:prstGeom prst="notch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 advClick="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zem.png"/>
          <p:cNvPicPr>
            <a:picLocks noChangeAspect="1"/>
          </p:cNvPicPr>
          <p:nvPr/>
        </p:nvPicPr>
        <p:blipFill>
          <a:blip r:embed="rId2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2000264" cy="1143000"/>
          </a:xfrm>
        </p:spPr>
        <p:txBody>
          <a:bodyPr/>
          <a:lstStyle/>
          <a:p>
            <a:r>
              <a:rPr lang="sk-SK" sz="3200" i="1" dirty="0" smtClean="0">
                <a:latin typeface="Times New Roman" pitchFamily="18" charset="0"/>
                <a:cs typeface="Times New Roman" pitchFamily="18" charset="0"/>
              </a:rPr>
              <a:t>Zdroje:</a:t>
            </a:r>
            <a:endParaRPr lang="sk-SK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14282" y="2571744"/>
            <a:ext cx="86296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3"/>
              </a:rPr>
              <a:t>http://www.alisk.sk/index.php?show=vydavat&amp;id=632</a:t>
            </a:r>
            <a:endParaRPr lang="sk-SK" sz="1600" dirty="0" smtClean="0"/>
          </a:p>
          <a:p>
            <a:r>
              <a:rPr lang="sk-SK" sz="1600" dirty="0" smtClean="0">
                <a:hlinkClick r:id="rId4"/>
              </a:rPr>
              <a:t>http://pixabay.com/static/uploads/photo/2012/04/18/01/15/video-36399_640.png</a:t>
            </a:r>
            <a:endParaRPr lang="sk-SK" sz="1600" dirty="0" smtClean="0"/>
          </a:p>
          <a:p>
            <a:r>
              <a:rPr lang="sk-SK" sz="1600" dirty="0" smtClean="0">
                <a:hlinkClick r:id="rId5"/>
              </a:rPr>
              <a:t>http://img.mediacentrum.sk/gallery/400/962027.jpg</a:t>
            </a:r>
            <a:endParaRPr lang="sk-SK" sz="1600" dirty="0" smtClean="0"/>
          </a:p>
          <a:p>
            <a:r>
              <a:rPr lang="sk-SK" sz="1600" dirty="0" smtClean="0">
                <a:hlinkClick r:id="rId6"/>
              </a:rPr>
              <a:t>http://www.01gif-anime.com/img/technologie/television/tv018.gif</a:t>
            </a:r>
            <a:endParaRPr lang="sk-SK" sz="1600" dirty="0" smtClean="0"/>
          </a:p>
          <a:p>
            <a:r>
              <a:rPr lang="sk-SK" sz="1600" dirty="0" smtClean="0">
                <a:hlinkClick r:id="rId7"/>
              </a:rPr>
              <a:t>http://pohadkyprodeti.diafilm.cz/wp-content/gallery/diapas/800_o_velike_repe/10.jpg</a:t>
            </a:r>
            <a:endParaRPr lang="sk-SK" sz="1600" dirty="0" smtClean="0"/>
          </a:p>
          <a:p>
            <a:r>
              <a:rPr lang="sk-SK" sz="1600" dirty="0" smtClean="0"/>
              <a:t> </a:t>
            </a:r>
            <a:r>
              <a:rPr lang="sk-SK" sz="1600" dirty="0" smtClean="0">
                <a:hlinkClick r:id="rId8"/>
              </a:rPr>
              <a:t>http://www.prodraw.net/animation/images/bell_t.gif</a:t>
            </a:r>
            <a:endParaRPr lang="sk-SK" sz="1600" dirty="0" smtClean="0"/>
          </a:p>
          <a:p>
            <a:r>
              <a:rPr lang="sk-SK" sz="1600" dirty="0" smtClean="0">
                <a:hlinkClick r:id="rId9"/>
              </a:rPr>
              <a:t>http://sphotos-a.xx.fbcdn.net/hphotos-ash3/148824_359259227495359_1831838547_n.jpg</a:t>
            </a:r>
            <a:endParaRPr lang="sk-SK" sz="1600" dirty="0" smtClean="0"/>
          </a:p>
          <a:p>
            <a:endParaRPr lang="sk-SK" sz="1600" dirty="0" smtClean="0"/>
          </a:p>
          <a:p>
            <a:endParaRPr lang="sk-SK" sz="1600" dirty="0"/>
          </a:p>
          <a:p>
            <a:r>
              <a:rPr lang="sk-SK" sz="1600" dirty="0" smtClean="0"/>
              <a:t>Čítanka pre 3. ročník špeciálnych základných škôl 1. časť SPN Bratislava 2006</a:t>
            </a:r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/>
          </a:p>
        </p:txBody>
      </p:sp>
      <p:sp useBgFill="1">
        <p:nvSpPr>
          <p:cNvPr id="9" name="Šípka doprava 8">
            <a:hlinkClick r:id="" action="ppaction://hlinkshowjump?jump=previousslide"/>
          </p:cNvPr>
          <p:cNvSpPr/>
          <p:nvPr/>
        </p:nvSpPr>
        <p:spPr>
          <a:xfrm flipH="1">
            <a:off x="642910" y="428604"/>
            <a:ext cx="571504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pic>
        <p:nvPicPr>
          <p:cNvPr id="13" name="Obrázok 12" descr="Obrázok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6710" y="4357694"/>
            <a:ext cx="807285" cy="507331"/>
          </a:xfrm>
          <a:prstGeom prst="rect">
            <a:avLst/>
          </a:prstGeom>
        </p:spPr>
      </p:pic>
      <p:pic>
        <p:nvPicPr>
          <p:cNvPr id="19" name="Obrázok 18" descr="zem.png"/>
          <p:cNvPicPr>
            <a:picLocks noChangeAspect="1"/>
          </p:cNvPicPr>
          <p:nvPr/>
        </p:nvPicPr>
        <p:blipFill>
          <a:blip r:embed="rId8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pic>
        <p:nvPicPr>
          <p:cNvPr id="10" name="porucha porucha15až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pic>
        <p:nvPicPr>
          <p:cNvPr id="13" name="Obrázok 12" descr="Obrázok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6710" y="4357694"/>
            <a:ext cx="807285" cy="507331"/>
          </a:xfrm>
          <a:prstGeom prst="rect">
            <a:avLst/>
          </a:prstGeom>
        </p:spPr>
      </p:pic>
      <p:pic>
        <p:nvPicPr>
          <p:cNvPr id="10" name="Obrázok 9" descr="zem.png"/>
          <p:cNvPicPr>
            <a:picLocks noChangeAspect="1"/>
          </p:cNvPicPr>
          <p:nvPr/>
        </p:nvPicPr>
        <p:blipFill>
          <a:blip r:embed="rId8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pic>
        <p:nvPicPr>
          <p:cNvPr id="11" name="porucha porucha15až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pic>
        <p:nvPicPr>
          <p:cNvPr id="13" name="Obrázok 12" descr="Obrázok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6710" y="4357694"/>
            <a:ext cx="807285" cy="507331"/>
          </a:xfrm>
          <a:prstGeom prst="rect">
            <a:avLst/>
          </a:prstGeom>
        </p:spPr>
      </p:pic>
      <p:pic>
        <p:nvPicPr>
          <p:cNvPr id="10" name="Obrázok 9" descr="zem.png"/>
          <p:cNvPicPr>
            <a:picLocks noChangeAspect="1"/>
          </p:cNvPicPr>
          <p:nvPr/>
        </p:nvPicPr>
        <p:blipFill>
          <a:blip r:embed="rId8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pic>
        <p:nvPicPr>
          <p:cNvPr id="11" name="porucha porucha15až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pic>
        <p:nvPicPr>
          <p:cNvPr id="13" name="Obrázok 12" descr="Obrázok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6710" y="4357694"/>
            <a:ext cx="807285" cy="507331"/>
          </a:xfrm>
          <a:prstGeom prst="rect">
            <a:avLst/>
          </a:prstGeom>
        </p:spPr>
      </p:pic>
      <p:pic>
        <p:nvPicPr>
          <p:cNvPr id="10" name="Obrázok 9" descr="zem.png"/>
          <p:cNvPicPr>
            <a:picLocks noChangeAspect="1"/>
          </p:cNvPicPr>
          <p:nvPr/>
        </p:nvPicPr>
        <p:blipFill>
          <a:blip r:embed="rId8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pic>
        <p:nvPicPr>
          <p:cNvPr id="11" name="porucha porucha15až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pic>
        <p:nvPicPr>
          <p:cNvPr id="10" name="Obrázok 9" descr="Digg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3" y="928670"/>
            <a:ext cx="4762533" cy="3571900"/>
          </a:xfrm>
          <a:prstGeom prst="rect">
            <a:avLst/>
          </a:prstGeom>
        </p:spPr>
      </p:pic>
      <p:pic>
        <p:nvPicPr>
          <p:cNvPr id="13" name="Obrázok 12" descr="Obrázok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86710" y="4357694"/>
            <a:ext cx="807285" cy="507331"/>
          </a:xfrm>
          <a:prstGeom prst="rect">
            <a:avLst/>
          </a:prstGeom>
        </p:spPr>
      </p:pic>
      <p:pic>
        <p:nvPicPr>
          <p:cNvPr id="11" name="Obrázok 10" descr="zem.png"/>
          <p:cNvPicPr>
            <a:picLocks noChangeAspect="1"/>
          </p:cNvPicPr>
          <p:nvPr/>
        </p:nvPicPr>
        <p:blipFill>
          <a:blip r:embed="rId9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pic>
        <p:nvPicPr>
          <p:cNvPr id="12" name="porucha porucha15až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Rozprávka </a:t>
            </a:r>
          </a:p>
          <a:p>
            <a:pPr algn="ctr"/>
            <a:r>
              <a:rPr lang="sk-SK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veľkej repe</a:t>
            </a:r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5" descr="dedko.jpg"/>
          <p:cNvPicPr>
            <a:picLocks noChangeAspect="1"/>
          </p:cNvPicPr>
          <p:nvPr/>
        </p:nvPicPr>
        <p:blipFill>
          <a:blip r:embed="rId5" cstate="print"/>
          <a:srcRect l="2835" r="51024" b="71848"/>
          <a:stretch>
            <a:fillRect/>
          </a:stretch>
        </p:blipFill>
        <p:spPr>
          <a:xfrm>
            <a:off x="3643306" y="857232"/>
            <a:ext cx="4795120" cy="3733800"/>
          </a:xfrm>
          <a:prstGeom prst="rect">
            <a:avLst/>
          </a:prstGeom>
        </p:spPr>
      </p:pic>
      <p:pic>
        <p:nvPicPr>
          <p:cNvPr id="13" name="Obrázok 12" descr="Obrázok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3" y="4357694"/>
            <a:ext cx="785818" cy="475449"/>
          </a:xfrm>
          <a:prstGeom prst="rect">
            <a:avLst/>
          </a:prstGeom>
        </p:spPr>
      </p:pic>
      <p:pic>
        <p:nvPicPr>
          <p:cNvPr id="14" name="Obrázok 13" descr="zem.png"/>
          <p:cNvPicPr>
            <a:picLocks noChangeAspect="1"/>
          </p:cNvPicPr>
          <p:nvPr/>
        </p:nvPicPr>
        <p:blipFill>
          <a:blip r:embed="rId7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pic>
        <p:nvPicPr>
          <p:cNvPr id="11" name="Dedko volá babku2.snímka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80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577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pic>
        <p:nvPicPr>
          <p:cNvPr id="13" name="Obrázok 12" descr="Obrázok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6710" y="4357694"/>
            <a:ext cx="807285" cy="507331"/>
          </a:xfrm>
          <a:prstGeom prst="rect">
            <a:avLst/>
          </a:prstGeom>
        </p:spPr>
      </p:pic>
      <p:pic>
        <p:nvPicPr>
          <p:cNvPr id="11" name="porucha porucha15až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 descr="dedko.jpg"/>
          <p:cNvPicPr>
            <a:picLocks noChangeAspect="1"/>
          </p:cNvPicPr>
          <p:nvPr/>
        </p:nvPicPr>
        <p:blipFill>
          <a:blip r:embed="rId5" cstate="print"/>
          <a:srcRect l="51969" t="-297" r="945" b="71848"/>
          <a:stretch>
            <a:fillRect/>
          </a:stretch>
        </p:blipFill>
        <p:spPr>
          <a:xfrm>
            <a:off x="3643306" y="857232"/>
            <a:ext cx="4896335" cy="3786214"/>
          </a:xfrm>
          <a:prstGeom prst="rect">
            <a:avLst/>
          </a:prstGeom>
        </p:spPr>
      </p:pic>
      <p:pic>
        <p:nvPicPr>
          <p:cNvPr id="12" name="Obrázok 11" descr="Obrázok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3" y="4357694"/>
            <a:ext cx="785818" cy="475449"/>
          </a:xfrm>
          <a:prstGeom prst="rect">
            <a:avLst/>
          </a:prstGeom>
        </p:spPr>
      </p:pic>
      <p:pic>
        <p:nvPicPr>
          <p:cNvPr id="14" name="Obrázok 13" descr="zem.png"/>
          <p:cNvPicPr>
            <a:picLocks noChangeAspect="1"/>
          </p:cNvPicPr>
          <p:nvPr/>
        </p:nvPicPr>
        <p:blipFill>
          <a:blip r:embed="rId7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pic>
        <p:nvPicPr>
          <p:cNvPr id="10" name="Babka volá3.s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1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183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ok 9" descr="dedko.jpg"/>
          <p:cNvPicPr>
            <a:picLocks noChangeAspect="1"/>
          </p:cNvPicPr>
          <p:nvPr/>
        </p:nvPicPr>
        <p:blipFill>
          <a:blip r:embed="rId5" cstate="print"/>
          <a:srcRect l="738" r="738" b="998"/>
          <a:stretch>
            <a:fillRect/>
          </a:stretch>
        </p:blipFill>
        <p:spPr>
          <a:xfrm>
            <a:off x="3571868" y="928670"/>
            <a:ext cx="4857784" cy="3714776"/>
          </a:xfrm>
          <a:prstGeom prst="rect">
            <a:avLst/>
          </a:prstGeom>
        </p:spPr>
      </p:pic>
      <p:pic>
        <p:nvPicPr>
          <p:cNvPr id="15" name="Obrázok 14" descr="Obrázok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3" y="4357694"/>
            <a:ext cx="785818" cy="475449"/>
          </a:xfrm>
          <a:prstGeom prst="rect">
            <a:avLst/>
          </a:prstGeom>
        </p:spPr>
      </p:pic>
      <p:pic>
        <p:nvPicPr>
          <p:cNvPr id="16" name="Obrázok 15" descr="zem.png"/>
          <p:cNvPicPr>
            <a:picLocks noChangeAspect="1"/>
          </p:cNvPicPr>
          <p:nvPr/>
        </p:nvPicPr>
        <p:blipFill>
          <a:blip r:embed="rId7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pic>
        <p:nvPicPr>
          <p:cNvPr id="11" name="Vnučka4 s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97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ok 9" descr="dedko.jpg"/>
          <p:cNvPicPr>
            <a:picLocks noChangeAspect="1"/>
          </p:cNvPicPr>
          <p:nvPr/>
        </p:nvPicPr>
        <p:blipFill>
          <a:blip r:embed="rId5" cstate="print"/>
          <a:srcRect l="758" t="3782" r="3031" b="3782"/>
          <a:stretch>
            <a:fillRect/>
          </a:stretch>
        </p:blipFill>
        <p:spPr>
          <a:xfrm>
            <a:off x="3609864" y="857232"/>
            <a:ext cx="4823642" cy="3714776"/>
          </a:xfrm>
          <a:prstGeom prst="rect">
            <a:avLst/>
          </a:prstGeom>
        </p:spPr>
      </p:pic>
      <p:pic>
        <p:nvPicPr>
          <p:cNvPr id="14" name="Obrázok 13" descr="Obrázok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3" y="4357694"/>
            <a:ext cx="785818" cy="475449"/>
          </a:xfrm>
          <a:prstGeom prst="rect">
            <a:avLst/>
          </a:prstGeom>
        </p:spPr>
      </p:pic>
      <p:pic>
        <p:nvPicPr>
          <p:cNvPr id="15" name="Obrázok 14" descr="zem.png"/>
          <p:cNvPicPr>
            <a:picLocks noChangeAspect="1"/>
          </p:cNvPicPr>
          <p:nvPr/>
        </p:nvPicPr>
        <p:blipFill>
          <a:blip r:embed="rId7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pic>
        <p:nvPicPr>
          <p:cNvPr id="13" name="Psík5s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4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496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pic>
        <p:nvPicPr>
          <p:cNvPr id="16" name="Obrázok 15" descr="Obrázok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3" y="4357694"/>
            <a:ext cx="785818" cy="475449"/>
          </a:xfrm>
          <a:prstGeom prst="rect">
            <a:avLst/>
          </a:prstGeom>
        </p:spPr>
      </p:pic>
      <p:pic>
        <p:nvPicPr>
          <p:cNvPr id="20" name="Obrázok 19" descr="zem.png"/>
          <p:cNvPicPr>
            <a:picLocks noChangeAspect="1"/>
          </p:cNvPicPr>
          <p:nvPr/>
        </p:nvPicPr>
        <p:blipFill>
          <a:blip r:embed="rId7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pic>
        <p:nvPicPr>
          <p:cNvPr id="10" name="Porucha6s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907"/>
                            </p:stCondLst>
                            <p:childTnLst>
                              <p:par>
                                <p:cTn id="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zem.png"/>
          <p:cNvPicPr>
            <a:picLocks noChangeAspect="1"/>
          </p:cNvPicPr>
          <p:nvPr/>
        </p:nvPicPr>
        <p:blipFill>
          <a:blip r:embed="rId3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sp>
        <p:nvSpPr>
          <p:cNvPr id="17" name="Obdĺžnik 16"/>
          <p:cNvSpPr/>
          <p:nvPr/>
        </p:nvSpPr>
        <p:spPr>
          <a:xfrm>
            <a:off x="214282" y="5429264"/>
            <a:ext cx="4071966" cy="10715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Ťahali repu, ťahali, ale ju nevytiahli.</a:t>
            </a:r>
          </a:p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Zavolali na pomoc mačku.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ĺžnik 17">
            <a:hlinkClick r:id="rId6" action="ppaction://hlinksldjump"/>
          </p:cNvPr>
          <p:cNvSpPr/>
          <p:nvPr/>
        </p:nvSpPr>
        <p:spPr>
          <a:xfrm>
            <a:off x="4643438" y="5429264"/>
            <a:ext cx="4071966" cy="10715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Ťahali repu, ťahali, ale ju nevytiahli.</a:t>
            </a:r>
          </a:p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Zavolali na pomoc mamku.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3643306" y="3786190"/>
            <a:ext cx="4786346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Ťahali repu, ťahali, ale ju nevytiahli.</a:t>
            </a:r>
          </a:p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Zavolali na pomoc mačku.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rázok 15" descr="Obrázok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3" y="4357694"/>
            <a:ext cx="785818" cy="4754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pic>
        <p:nvPicPr>
          <p:cNvPr id="13" name="Obrázok 12" descr="dedko.jpg"/>
          <p:cNvPicPr>
            <a:picLocks noChangeAspect="1"/>
          </p:cNvPicPr>
          <p:nvPr/>
        </p:nvPicPr>
        <p:blipFill>
          <a:blip r:embed="rId5" cstate="print"/>
          <a:srcRect l="945" t="75764" r="52913" b="748"/>
          <a:stretch>
            <a:fillRect/>
          </a:stretch>
        </p:blipFill>
        <p:spPr>
          <a:xfrm>
            <a:off x="3714744" y="857232"/>
            <a:ext cx="4665545" cy="2998126"/>
          </a:xfrm>
          <a:prstGeom prst="rect">
            <a:avLst/>
          </a:prstGeom>
        </p:spPr>
      </p:pic>
      <p:sp>
        <p:nvSpPr>
          <p:cNvPr id="19" name="Obdĺžnik 18"/>
          <p:cNvSpPr/>
          <p:nvPr/>
        </p:nvSpPr>
        <p:spPr>
          <a:xfrm>
            <a:off x="3643306" y="3857628"/>
            <a:ext cx="4786346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Ťahali repu, ťahali, ale ju nevytiahli.</a:t>
            </a:r>
          </a:p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Zavolali na pomoc mačku.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rázok 15" descr="Obrázok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3" y="4357694"/>
            <a:ext cx="785818" cy="475449"/>
          </a:xfrm>
          <a:prstGeom prst="rect">
            <a:avLst/>
          </a:prstGeom>
        </p:spPr>
      </p:pic>
      <p:pic>
        <p:nvPicPr>
          <p:cNvPr id="11" name="Obrázok 10" descr="dedko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945" t="36673" r="51024" b="35924"/>
          <a:stretch>
            <a:fillRect/>
          </a:stretch>
        </p:blipFill>
        <p:spPr>
          <a:xfrm>
            <a:off x="1500166" y="4643446"/>
            <a:ext cx="2143140" cy="1543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ok 11" descr="dedko.jpg"/>
          <p:cNvPicPr>
            <a:picLocks noChangeAspect="1"/>
          </p:cNvPicPr>
          <p:nvPr/>
        </p:nvPicPr>
        <p:blipFill>
          <a:blip r:embed="rId5" cstate="print"/>
          <a:srcRect l="945" t="72597" r="52913" b="748"/>
          <a:stretch>
            <a:fillRect/>
          </a:stretch>
        </p:blipFill>
        <p:spPr>
          <a:xfrm>
            <a:off x="3857620" y="5000636"/>
            <a:ext cx="2130225" cy="15535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ok 14" descr="zem.png"/>
          <p:cNvPicPr>
            <a:picLocks noChangeAspect="1"/>
          </p:cNvPicPr>
          <p:nvPr/>
        </p:nvPicPr>
        <p:blipFill>
          <a:blip r:embed="rId8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zem.png"/>
          <p:cNvPicPr>
            <a:picLocks noChangeAspect="1"/>
          </p:cNvPicPr>
          <p:nvPr/>
        </p:nvPicPr>
        <p:blipFill>
          <a:blip r:embed="rId3" cstate="print"/>
          <a:srcRect l="11792" t="21089" r="11108" b="36733"/>
          <a:stretch>
            <a:fillRect/>
          </a:stretch>
        </p:blipFill>
        <p:spPr>
          <a:xfrm>
            <a:off x="144000" y="6300000"/>
            <a:ext cx="8856000" cy="432000"/>
          </a:xfrm>
          <a:prstGeom prst="rect">
            <a:avLst/>
          </a:prstGeom>
        </p:spPr>
      </p:pic>
      <p:sp>
        <p:nvSpPr>
          <p:cNvPr id="14338" name="AutoShape 2" descr="http://sms.manie.cz/foto/t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500042"/>
            <a:ext cx="5486400" cy="52578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643306" y="928670"/>
            <a:ext cx="4786346" cy="364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gif animé tv022.gif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tv0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642918"/>
            <a:ext cx="5179256" cy="4143404"/>
          </a:xfrm>
          <a:prstGeom prst="rect">
            <a:avLst/>
          </a:prstGeom>
        </p:spPr>
      </p:pic>
      <p:sp>
        <p:nvSpPr>
          <p:cNvPr id="17" name="Obdĺžnik 16"/>
          <p:cNvSpPr/>
          <p:nvPr/>
        </p:nvSpPr>
        <p:spPr>
          <a:xfrm>
            <a:off x="4572000" y="5429264"/>
            <a:ext cx="4071966" cy="10715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Ťahali repu, ťahali, ale ju nevytiahli.</a:t>
            </a:r>
          </a:p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Zavolali na pomoc myšku.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ĺžnik 17">
            <a:hlinkClick r:id="rId6" action="ppaction://hlinksldjump"/>
          </p:cNvPr>
          <p:cNvSpPr/>
          <p:nvPr/>
        </p:nvSpPr>
        <p:spPr>
          <a:xfrm>
            <a:off x="285720" y="5429264"/>
            <a:ext cx="4071966" cy="10715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Ťahali repu, ťahali, ale ju nevytiahli.</a:t>
            </a:r>
          </a:p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Zavolali na pomoc líšku.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3643306" y="3786190"/>
            <a:ext cx="4786346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Ťahali repu, ťahali, ale ju nevytiahli.</a:t>
            </a:r>
          </a:p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Zavolali na pomoc myšku.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rázok 15" descr="Obrázok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3" y="4357694"/>
            <a:ext cx="785818" cy="4754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227</Words>
  <Application>Microsoft Office PowerPoint</Application>
  <PresentationFormat>Prezentácia na obrazovke (4:3)</PresentationFormat>
  <Paragraphs>46</Paragraphs>
  <Slides>20</Slides>
  <Notes>0</Notes>
  <HiddenSlides>0</HiddenSlides>
  <MMClips>11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Motív Office</vt:lpstr>
      <vt:lpstr>Rozprávka o veľkej repe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Zdroje: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Rozprávka o veľkej repe</dc:title>
  <dc:creator>reznicak</dc:creator>
  <cp:lastModifiedBy>Windows User</cp:lastModifiedBy>
  <cp:revision>5</cp:revision>
  <dcterms:created xsi:type="dcterms:W3CDTF">2012-11-06T13:37:02Z</dcterms:created>
  <dcterms:modified xsi:type="dcterms:W3CDTF">2022-02-13T18:24:09Z</dcterms:modified>
</cp:coreProperties>
</file>