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9" r:id="rId4"/>
    <p:sldId id="257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" initials="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DD9FA-4D76-4DC9-8934-F15FE9A1692B}" type="datetimeFigureOut">
              <a:rPr lang="sk-SK" smtClean="0"/>
              <a:t>23. 3. 2020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AAC20-D8D2-451F-B342-4E855F51EE1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AAC20-D8D2-451F-B342-4E855F51EE19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3A4A76F-E05F-4B97-B0CB-26039EDCACDE}" type="datetimeFigureOut">
              <a:rPr lang="sk-SK" smtClean="0"/>
              <a:pPr/>
              <a:t>22. 3. 2020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30ADFD-20A9-40E5-9F9D-B06903863E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A76F-E05F-4B97-B0CB-26039EDCACDE}" type="datetimeFigureOut">
              <a:rPr lang="sk-SK" smtClean="0"/>
              <a:pPr/>
              <a:t>22. 3. 2020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ADFD-20A9-40E5-9F9D-B06903863E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A76F-E05F-4B97-B0CB-26039EDCACDE}" type="datetimeFigureOut">
              <a:rPr lang="sk-SK" smtClean="0"/>
              <a:pPr/>
              <a:t>22. 3. 2020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ADFD-20A9-40E5-9F9D-B06903863E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A76F-E05F-4B97-B0CB-26039EDCACDE}" type="datetimeFigureOut">
              <a:rPr lang="sk-SK" smtClean="0"/>
              <a:pPr/>
              <a:t>22. 3. 2020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ADFD-20A9-40E5-9F9D-B06903863E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A76F-E05F-4B97-B0CB-26039EDCACDE}" type="datetimeFigureOut">
              <a:rPr lang="sk-SK" smtClean="0"/>
              <a:pPr/>
              <a:t>22. 3. 2020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ADFD-20A9-40E5-9F9D-B06903863E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A76F-E05F-4B97-B0CB-26039EDCACDE}" type="datetimeFigureOut">
              <a:rPr lang="sk-SK" smtClean="0"/>
              <a:pPr/>
              <a:t>22. 3. 2020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ADFD-20A9-40E5-9F9D-B06903863E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A4A76F-E05F-4B97-B0CB-26039EDCACDE}" type="datetimeFigureOut">
              <a:rPr lang="sk-SK" smtClean="0"/>
              <a:pPr/>
              <a:t>22. 3. 2020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30ADFD-20A9-40E5-9F9D-B06903863EE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3A4A76F-E05F-4B97-B0CB-26039EDCACDE}" type="datetimeFigureOut">
              <a:rPr lang="sk-SK" smtClean="0"/>
              <a:pPr/>
              <a:t>22. 3. 2020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30ADFD-20A9-40E5-9F9D-B06903863E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A76F-E05F-4B97-B0CB-26039EDCACDE}" type="datetimeFigureOut">
              <a:rPr lang="sk-SK" smtClean="0"/>
              <a:pPr/>
              <a:t>22. 3. 2020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ADFD-20A9-40E5-9F9D-B06903863E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A76F-E05F-4B97-B0CB-26039EDCACDE}" type="datetimeFigureOut">
              <a:rPr lang="sk-SK" smtClean="0"/>
              <a:pPr/>
              <a:t>22. 3. 2020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ADFD-20A9-40E5-9F9D-B06903863E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A76F-E05F-4B97-B0CB-26039EDCACDE}" type="datetimeFigureOut">
              <a:rPr lang="sk-SK" smtClean="0"/>
              <a:pPr/>
              <a:t>22. 3. 2020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ADFD-20A9-40E5-9F9D-B06903863E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3A4A76F-E05F-4B97-B0CB-26039EDCACDE}" type="datetimeFigureOut">
              <a:rPr lang="sk-SK" smtClean="0"/>
              <a:pPr/>
              <a:t>22. 3. 2020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30ADFD-20A9-40E5-9F9D-B06903863EE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qcQyzK2JJ0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www.youtube.com/watch?v=d7D8fSQdVH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ww.youtube.com/watch?v=RDlAC-Olrjg&amp;t=3s" TargetMode="External"/><Relationship Id="rId4" Type="http://schemas.openxmlformats.org/officeDocument/2006/relationships/hyperlink" Target="https://www.youtube.com/watch?v=tX0lzBlOc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jY72tSqtd8" TargetMode="External"/><Relationship Id="rId2" Type="http://schemas.openxmlformats.org/officeDocument/2006/relationships/hyperlink" Target="https://www.youtube.com/watch?v=oEFkDcXqnt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Q0o7k0Yq84" TargetMode="External"/><Relationship Id="rId2" Type="http://schemas.openxmlformats.org/officeDocument/2006/relationships/hyperlink" Target="https://www.youtube.com/watch?v=rmeK6hCy9i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s://www.youtube.com/watch?v=hTWUVRggvT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Ne-7rcApWg" TargetMode="External"/><Relationship Id="rId2" Type="http://schemas.openxmlformats.org/officeDocument/2006/relationships/hyperlink" Target="https://www.youtube.com/watch?v=MAdhPeygiY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Slovenskí hudobní skladatelia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33673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259632" y="2204864"/>
            <a:ext cx="5783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Ako tvorili skladatelia 20. storočia?</a:t>
            </a:r>
            <a:endParaRPr lang="sk-SK" sz="24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1187624" y="3284984"/>
            <a:ext cx="76177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Inšpiráciu hľadali najmä v slovenskej ľudovej kultúre, v ľudovej hudbe, </a:t>
            </a:r>
          </a:p>
          <a:p>
            <a:r>
              <a:rPr lang="sk-SK" dirty="0" smtClean="0"/>
              <a:t>v</a:t>
            </a:r>
            <a:r>
              <a:rPr lang="sk-SK" dirty="0" smtClean="0"/>
              <a:t> krásach našej slovenskej  prírody.</a:t>
            </a:r>
          </a:p>
          <a:p>
            <a:r>
              <a:rPr lang="sk-SK" dirty="0" smtClean="0"/>
              <a:t> </a:t>
            </a:r>
            <a:r>
              <a:rPr lang="sk-SK" dirty="0" smtClean="0"/>
              <a:t>     Vo svojich dielach- </a:t>
            </a:r>
            <a:r>
              <a:rPr lang="sk-SK" dirty="0" err="1" smtClean="0"/>
              <a:t>napr</a:t>
            </a:r>
            <a:r>
              <a:rPr lang="sk-SK" dirty="0" smtClean="0"/>
              <a:t> v .opere- </a:t>
            </a:r>
            <a:r>
              <a:rPr lang="sk-SK" b="1" dirty="0" smtClean="0"/>
              <a:t>pracovali so slovenskou</a:t>
            </a:r>
          </a:p>
          <a:p>
            <a:r>
              <a:rPr lang="sk-SK" b="1" dirty="0" smtClean="0"/>
              <a:t> ľudovou piesňou.</a:t>
            </a:r>
          </a:p>
          <a:p>
            <a:r>
              <a:rPr lang="sk-SK" b="1" dirty="0" smtClean="0"/>
              <a:t> </a:t>
            </a:r>
            <a:r>
              <a:rPr lang="sk-SK" b="1" dirty="0" smtClean="0"/>
              <a:t>     </a:t>
            </a:r>
            <a:r>
              <a:rPr lang="sk-SK" dirty="0" smtClean="0"/>
              <a:t>Pozorne si prečítaj pár slov o našich 3 hudobných skladateľoch 20.st.,</a:t>
            </a:r>
          </a:p>
          <a:p>
            <a:r>
              <a:rPr lang="sk-SK" b="1" dirty="0" smtClean="0"/>
              <a:t>v</a:t>
            </a:r>
            <a:r>
              <a:rPr lang="sk-SK" b="1" dirty="0" smtClean="0"/>
              <a:t>ypočuj si ukážky </a:t>
            </a:r>
            <a:r>
              <a:rPr lang="sk-SK" dirty="0" smtClean="0"/>
              <a:t>z ich diel kliknutím na </a:t>
            </a:r>
            <a:r>
              <a:rPr lang="sk-SK" dirty="0" err="1" smtClean="0"/>
              <a:t>link</a:t>
            </a:r>
            <a:r>
              <a:rPr lang="sk-SK" dirty="0" smtClean="0"/>
              <a:t>. </a:t>
            </a:r>
            <a:r>
              <a:rPr lang="sk-SK" dirty="0" smtClean="0"/>
              <a:t> </a:t>
            </a:r>
            <a:r>
              <a:rPr lang="sk-SK" dirty="0" smtClean="0"/>
              <a:t>Budeš počuť melódie </a:t>
            </a:r>
          </a:p>
          <a:p>
            <a:r>
              <a:rPr lang="sk-SK" dirty="0" smtClean="0"/>
              <a:t>s</a:t>
            </a:r>
            <a:r>
              <a:rPr lang="sk-SK" dirty="0" smtClean="0"/>
              <a:t>lov. ľud. piesní. Do zošita si zapíš poznámky  v závere prezentácie.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20226"/>
            <a:ext cx="3853090" cy="879229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Eugen </a:t>
            </a:r>
            <a:r>
              <a:rPr lang="sk-SK" dirty="0" err="1" smtClean="0"/>
              <a:t>Suchoň</a:t>
            </a:r>
            <a:r>
              <a:rPr lang="sk-SK" dirty="0" smtClean="0"/>
              <a:t> (1908 – 1993)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1484784"/>
            <a:ext cx="4061277" cy="5373216"/>
          </a:xfrm>
        </p:spPr>
        <p:txBody>
          <a:bodyPr>
            <a:normAutofit fontScale="92500"/>
          </a:bodyPr>
          <a:lstStyle/>
          <a:p>
            <a:r>
              <a:rPr lang="sk-SK" sz="2400" dirty="0" smtClean="0"/>
              <a:t>Jeden z najvýznamnejších predstaviteľov slovenskej hudobnej kultúry</a:t>
            </a:r>
          </a:p>
          <a:p>
            <a:r>
              <a:rPr lang="sk-SK" sz="2400" dirty="0" smtClean="0"/>
              <a:t>Je autorom prvej slovenskej národnej opery </a:t>
            </a:r>
            <a:r>
              <a:rPr lang="sk-SK" sz="2400" dirty="0">
                <a:hlinkClick r:id="rId2"/>
              </a:rPr>
              <a:t>Krútňava</a:t>
            </a:r>
            <a:r>
              <a:rPr lang="sk-SK" sz="2400" dirty="0"/>
              <a:t> </a:t>
            </a:r>
            <a:endParaRPr lang="sk-SK" sz="2400" dirty="0" smtClean="0"/>
          </a:p>
          <a:p>
            <a:r>
              <a:rPr lang="sk-SK" sz="2400" dirty="0" smtClean="0"/>
              <a:t>Zbierka Obrázky zo Slovenska – </a:t>
            </a:r>
            <a:r>
              <a:rPr lang="sk-SK" sz="2400" dirty="0" smtClean="0">
                <a:hlinkClick r:id="rId3"/>
              </a:rPr>
              <a:t>Škoda ťa šuhajko</a:t>
            </a:r>
            <a:endParaRPr lang="sk-SK" sz="2400" dirty="0" smtClean="0"/>
          </a:p>
          <a:p>
            <a:r>
              <a:rPr lang="sk-SK" sz="2400" dirty="0" smtClean="0">
                <a:hlinkClick r:id="rId4"/>
              </a:rPr>
              <a:t>Lúčnica</a:t>
            </a:r>
            <a:r>
              <a:rPr lang="sk-SK" sz="2400" dirty="0" smtClean="0"/>
              <a:t> 1:35 </a:t>
            </a:r>
          </a:p>
          <a:p>
            <a:r>
              <a:rPr lang="sk-SK" sz="2400" b="1" dirty="0" smtClean="0"/>
              <a:t>Vypočuj si:</a:t>
            </a:r>
            <a:endParaRPr lang="sk-SK" sz="2400" b="1" dirty="0" smtClean="0"/>
          </a:p>
          <a:p>
            <a:r>
              <a:rPr lang="sk-SK" sz="2400" u="sng" dirty="0" smtClean="0">
                <a:hlinkClick r:id="rId5"/>
              </a:rPr>
              <a:t>https://www.youtube.com/watch?v=RDlAC-Olrjg&amp;t=3s</a:t>
            </a:r>
            <a:r>
              <a:rPr lang="sk-SK" sz="2400" dirty="0" smtClean="0"/>
              <a:t> Páslo dievča </a:t>
            </a:r>
            <a:r>
              <a:rPr lang="sk-SK" sz="2400" dirty="0" err="1" smtClean="0"/>
              <a:t>pávy-z</a:t>
            </a:r>
            <a:r>
              <a:rPr lang="sk-SK" sz="2400" dirty="0" smtClean="0"/>
              <a:t> opery Krútňava od Eugena </a:t>
            </a:r>
            <a:r>
              <a:rPr lang="sk-SK" sz="2400" dirty="0" err="1" smtClean="0"/>
              <a:t>Suchoňa</a:t>
            </a:r>
            <a:endParaRPr lang="sk-SK" sz="2400" dirty="0" smtClean="0"/>
          </a:p>
          <a:p>
            <a:endParaRPr lang="sk-SK" sz="2400" dirty="0" smtClean="0"/>
          </a:p>
        </p:txBody>
      </p:sp>
      <p:pic>
        <p:nvPicPr>
          <p:cNvPr id="1027" name="Picture 3" descr="C:\Users\Martina\Desktop\Suchon_Smotlak_7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0634" y="520227"/>
            <a:ext cx="4048125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artina\Desktop\es-port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17032"/>
            <a:ext cx="2520280" cy="282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887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3079" y="332656"/>
            <a:ext cx="8229600" cy="1066800"/>
          </a:xfrm>
        </p:spPr>
        <p:txBody>
          <a:bodyPr/>
          <a:lstStyle/>
          <a:p>
            <a:r>
              <a:rPr lang="sk-SK" dirty="0" smtClean="0"/>
              <a:t>Alexander </a:t>
            </a:r>
            <a:r>
              <a:rPr lang="sk-SK" dirty="0" err="1" smtClean="0"/>
              <a:t>Moyzes</a:t>
            </a:r>
            <a:r>
              <a:rPr lang="sk-SK" dirty="0" smtClean="0"/>
              <a:t> (1906 – 1984)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15993" y="1321571"/>
            <a:ext cx="5009659" cy="5017744"/>
          </a:xfrm>
        </p:spPr>
        <p:txBody>
          <a:bodyPr/>
          <a:lstStyle/>
          <a:p>
            <a:r>
              <a:rPr lang="sk-SK" sz="2000" dirty="0" smtClean="0">
                <a:hlinkClick r:id="rId2"/>
              </a:rPr>
              <a:t>Bola som na hubách</a:t>
            </a:r>
            <a:endParaRPr lang="sk-SK" sz="2000" dirty="0" smtClean="0"/>
          </a:p>
          <a:p>
            <a:r>
              <a:rPr lang="sk-SK" sz="2000" dirty="0" smtClean="0">
                <a:hlinkClick r:id="rId3"/>
              </a:rPr>
              <a:t>Dolu Váhom</a:t>
            </a:r>
            <a:endParaRPr lang="sk-SK" sz="2000" dirty="0" smtClean="0"/>
          </a:p>
          <a:p>
            <a:r>
              <a:rPr lang="sk-SK" sz="2000" dirty="0" smtClean="0"/>
              <a:t>Písal najmä diela pre symfonický orchester, </a:t>
            </a:r>
            <a:r>
              <a:rPr lang="sk-SK" sz="2000" dirty="0" smtClean="0"/>
              <a:t>trávnice</a:t>
            </a:r>
          </a:p>
          <a:p>
            <a:r>
              <a:rPr lang="sk-SK" sz="2000" b="1" dirty="0" smtClean="0"/>
              <a:t>Vypočuj si:</a:t>
            </a:r>
            <a:endParaRPr lang="sk-SK" sz="2000" b="1" dirty="0" smtClean="0"/>
          </a:p>
          <a:p>
            <a:r>
              <a:rPr lang="sk-SK" sz="1800" u="sng" dirty="0" smtClean="0">
                <a:hlinkClick r:id="rId2"/>
              </a:rPr>
              <a:t>https://www.youtube.com/watch?v=oEFkDcXqnts</a:t>
            </a:r>
            <a:r>
              <a:rPr lang="sk-SK" sz="1800" dirty="0" smtClean="0"/>
              <a:t> Trávnice Alexander </a:t>
            </a:r>
            <a:r>
              <a:rPr lang="sk-SK" sz="1800" dirty="0" err="1" smtClean="0"/>
              <a:t>Moyzes</a:t>
            </a:r>
            <a:endParaRPr lang="sk-SK" sz="1800" dirty="0" smtClean="0"/>
          </a:p>
          <a:p>
            <a:endParaRPr lang="sk-SK" sz="1800" dirty="0" smtClean="0"/>
          </a:p>
          <a:p>
            <a:r>
              <a:rPr lang="sk-SK" dirty="0" smtClean="0"/>
              <a:t> </a:t>
            </a:r>
          </a:p>
          <a:p>
            <a:endParaRPr lang="sk-SK" dirty="0"/>
          </a:p>
        </p:txBody>
      </p:sp>
      <p:pic>
        <p:nvPicPr>
          <p:cNvPr id="2050" name="Picture 2" descr="C:\Users\Martina\Desktop\84449_600x4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7032"/>
            <a:ext cx="4494437" cy="300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artina\Desktop\amoyzes2we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0808"/>
            <a:ext cx="3402607" cy="463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105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sk-SK" smtClean="0"/>
              <a:t>Ján Cikker (1911 – 1989)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482468"/>
            <a:ext cx="8229600" cy="4325112"/>
          </a:xfrm>
        </p:spPr>
        <p:txBody>
          <a:bodyPr>
            <a:normAutofit/>
          </a:bodyPr>
          <a:lstStyle/>
          <a:p>
            <a:r>
              <a:rPr lang="sk-SK" sz="2000" dirty="0" smtClean="0">
                <a:hlinkClick r:id="rId2"/>
              </a:rPr>
              <a:t>Juro Jánošík </a:t>
            </a:r>
            <a:r>
              <a:rPr lang="sk-SK" sz="2000" dirty="0" smtClean="0"/>
              <a:t>30:20, </a:t>
            </a:r>
            <a:r>
              <a:rPr lang="sk-SK" sz="2000" dirty="0" smtClean="0">
                <a:hlinkClick r:id="rId3"/>
              </a:rPr>
              <a:t>Jano </a:t>
            </a:r>
            <a:r>
              <a:rPr lang="sk-SK" sz="2000" dirty="0" err="1" smtClean="0">
                <a:hlinkClick r:id="rId3"/>
              </a:rPr>
              <a:t>Jano</a:t>
            </a:r>
            <a:r>
              <a:rPr lang="sk-SK" sz="2000" dirty="0" smtClean="0">
                <a:hlinkClick r:id="rId3"/>
              </a:rPr>
              <a:t>, ty si zbojník</a:t>
            </a:r>
            <a:endParaRPr lang="sk-SK" sz="2000" dirty="0" smtClean="0"/>
          </a:p>
          <a:p>
            <a:r>
              <a:rPr lang="sk-SK" sz="2000" dirty="0" smtClean="0"/>
              <a:t>V jeho tvorbe sú dôležité opery, často na námet významných literárnych </a:t>
            </a:r>
            <a:r>
              <a:rPr lang="sk-SK" sz="2000" dirty="0" smtClean="0"/>
              <a:t>postáv</a:t>
            </a:r>
          </a:p>
          <a:p>
            <a:r>
              <a:rPr lang="sk-SK" sz="2000" b="1" dirty="0" smtClean="0"/>
              <a:t>Vypočuj </a:t>
            </a:r>
            <a:r>
              <a:rPr lang="sk-SK" sz="2000" b="1" dirty="0" err="1" smtClean="0"/>
              <a:t>si:</a:t>
            </a:r>
            <a:r>
              <a:rPr lang="sk-SK" sz="2000" u="sng" dirty="0" err="1" smtClean="0">
                <a:hlinkClick r:id="rId4"/>
              </a:rPr>
              <a:t>https</a:t>
            </a:r>
            <a:r>
              <a:rPr lang="sk-SK" sz="2000" u="sng" dirty="0" smtClean="0">
                <a:hlinkClick r:id="rId4"/>
              </a:rPr>
              <a:t>://</a:t>
            </a:r>
            <a:r>
              <a:rPr lang="sk-SK" sz="2000" u="sng" dirty="0" err="1" smtClean="0">
                <a:hlinkClick r:id="rId4"/>
              </a:rPr>
              <a:t>www.youtube.com</a:t>
            </a:r>
            <a:r>
              <a:rPr lang="sk-SK" sz="2000" u="sng" dirty="0" smtClean="0">
                <a:hlinkClick r:id="rId4"/>
              </a:rPr>
              <a:t>/</a:t>
            </a:r>
            <a:r>
              <a:rPr lang="sk-SK" sz="2000" u="sng" dirty="0" err="1" smtClean="0">
                <a:hlinkClick r:id="rId4"/>
              </a:rPr>
              <a:t>watch?v=hTWUVRggvTA</a:t>
            </a:r>
            <a:r>
              <a:rPr lang="sk-SK" sz="2000" dirty="0" smtClean="0"/>
              <a:t> Keď sa vlci zišli Ján </a:t>
            </a:r>
            <a:r>
              <a:rPr lang="sk-SK" sz="2000" dirty="0" err="1" smtClean="0"/>
              <a:t>Cikker</a:t>
            </a:r>
            <a:endParaRPr lang="sk-SK" sz="2000" dirty="0" smtClean="0"/>
          </a:p>
          <a:p>
            <a:r>
              <a:rPr lang="sk-SK" sz="2000" dirty="0" smtClean="0"/>
              <a:t> </a:t>
            </a:r>
          </a:p>
          <a:p>
            <a:endParaRPr lang="sk-SK" sz="2000" b="1" dirty="0"/>
          </a:p>
        </p:txBody>
      </p:sp>
      <p:pic>
        <p:nvPicPr>
          <p:cNvPr id="3074" name="Picture 2" descr="C:\Users\Martina\Desktop\Cikker_foto_Anto_Smotlak_197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7312" y="3001982"/>
            <a:ext cx="3759161" cy="365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artina\Desktop\cikk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3435" y="3645024"/>
            <a:ext cx="3795036" cy="294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893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Napíšeme si: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Najvýznamnejší predstavitelia slovenskej hudobnej kultúry 20.storočia sú: </a:t>
            </a:r>
          </a:p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Eugen </a:t>
            </a:r>
            <a:r>
              <a:rPr lang="sk-SK" dirty="0" err="1" smtClean="0">
                <a:solidFill>
                  <a:schemeClr val="accent1">
                    <a:lumMod val="75000"/>
                  </a:schemeClr>
                </a:solidFill>
              </a:rPr>
              <a:t>Suchoň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dirty="0" smtClean="0"/>
              <a:t>(autor prvej slovenskej národnej opery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Krútňava</a:t>
            </a:r>
            <a:r>
              <a:rPr lang="sk-SK" dirty="0" smtClean="0"/>
              <a:t>)</a:t>
            </a:r>
          </a:p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Alexander </a:t>
            </a:r>
            <a:r>
              <a:rPr lang="sk-SK" dirty="0" err="1" smtClean="0">
                <a:solidFill>
                  <a:schemeClr val="accent1">
                    <a:lumMod val="75000"/>
                  </a:schemeClr>
                </a:solidFill>
              </a:rPr>
              <a:t>Moyzes</a:t>
            </a:r>
            <a:endParaRPr lang="sk-SK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Ján Cikker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16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/>
          <a:lstStyle/>
          <a:p>
            <a:r>
              <a:rPr lang="sk-SK" dirty="0" smtClean="0"/>
              <a:t>Zaspievajme si: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30577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sk-SK" sz="2000" dirty="0" smtClean="0"/>
              <a:t>Páslo dievča pávy</a:t>
            </a:r>
          </a:p>
          <a:p>
            <a:pPr marL="624078" indent="-514350">
              <a:buAutoNum type="arabicPeriod"/>
            </a:pPr>
            <a:r>
              <a:rPr lang="sk-SK" sz="2000" dirty="0" smtClean="0"/>
              <a:t>Páslo </a:t>
            </a:r>
            <a:r>
              <a:rPr lang="sk-SK" sz="2000" dirty="0" smtClean="0"/>
              <a:t>dievča pávy</a:t>
            </a:r>
            <a:br>
              <a:rPr lang="sk-SK" sz="2000" dirty="0" smtClean="0"/>
            </a:br>
            <a:r>
              <a:rPr lang="sk-SK" sz="2000" dirty="0" smtClean="0"/>
              <a:t>v tom zelenom háji.</a:t>
            </a:r>
            <a:br>
              <a:rPr lang="sk-SK" sz="2000" dirty="0" smtClean="0"/>
            </a:br>
            <a:r>
              <a:rPr lang="sk-SK" sz="2000" dirty="0" smtClean="0"/>
              <a:t>Prišli k nemu dva mládenci,</a:t>
            </a:r>
            <a:br>
              <a:rPr lang="sk-SK" sz="2000" dirty="0" smtClean="0"/>
            </a:br>
            <a:r>
              <a:rPr lang="sk-SK" sz="2000" dirty="0" smtClean="0"/>
              <a:t>poď ty dievča s </a:t>
            </a:r>
            <a:r>
              <a:rPr lang="sk-SK" sz="2000" dirty="0" smtClean="0"/>
              <a:t>nami.</a:t>
            </a:r>
          </a:p>
          <a:p>
            <a:pPr marL="624078" indent="-514350">
              <a:buAutoNum type="arabicPeriod"/>
            </a:pPr>
            <a:r>
              <a:rPr lang="sk-SK" sz="2000" dirty="0" smtClean="0"/>
              <a:t>Ja by s vami išla,</a:t>
            </a:r>
          </a:p>
          <a:p>
            <a:pPr marL="624078" indent="-514350">
              <a:buNone/>
            </a:pPr>
            <a:r>
              <a:rPr lang="sk-SK" sz="2000" dirty="0" smtClean="0"/>
              <a:t> </a:t>
            </a:r>
            <a:r>
              <a:rPr lang="sk-SK" sz="2000" dirty="0" smtClean="0"/>
              <a:t>      kde by pávy dala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Pusť tie </a:t>
            </a:r>
            <a:r>
              <a:rPr lang="sk-SK" sz="2000" dirty="0" smtClean="0"/>
              <a:t>pávy dolinami,</a:t>
            </a:r>
            <a:br>
              <a:rPr lang="sk-SK" sz="2000" dirty="0" smtClean="0"/>
            </a:br>
            <a:r>
              <a:rPr lang="sk-SK" sz="2000" dirty="0" smtClean="0"/>
              <a:t>a ja pôjdem  </a:t>
            </a:r>
            <a:r>
              <a:rPr lang="sk-SK" sz="2000" dirty="0" smtClean="0"/>
              <a:t>s </a:t>
            </a:r>
            <a:r>
              <a:rPr lang="sk-SK" sz="2000" dirty="0" smtClean="0"/>
              <a:t>vami</a:t>
            </a:r>
            <a:r>
              <a:rPr lang="sk-SK" sz="2000" dirty="0" smtClean="0"/>
              <a:t>.</a:t>
            </a:r>
          </a:p>
          <a:p>
            <a:pPr marL="109728" indent="0">
              <a:buNone/>
            </a:pPr>
            <a:r>
              <a:rPr lang="sk-SK" sz="2000" b="1" dirty="0" smtClean="0"/>
              <a:t>Odpíš si pieseň do spevníčka, vypočuj si pár krát Máriu </a:t>
            </a:r>
            <a:r>
              <a:rPr lang="sk-SK" sz="2000" b="1" dirty="0" err="1" smtClean="0"/>
              <a:t>Čírovú</a:t>
            </a:r>
            <a:r>
              <a:rPr lang="sk-SK" sz="2000" b="1" dirty="0" smtClean="0"/>
              <a:t> a skús si s ňou zaspievať:</a:t>
            </a:r>
          </a:p>
          <a:p>
            <a:pPr marL="109728" indent="0">
              <a:buNone/>
            </a:pPr>
            <a:r>
              <a:rPr lang="sk-SK" sz="2000" dirty="0" smtClean="0">
                <a:hlinkClick r:id="rId2"/>
              </a:rPr>
              <a:t>https://www.youtube.com/watch?v=MAdhPeygiY8</a:t>
            </a:r>
            <a:endParaRPr lang="sk-SK" sz="2000" dirty="0" smtClean="0"/>
          </a:p>
          <a:p>
            <a:pPr marL="109728" indent="0">
              <a:buNone/>
            </a:pPr>
            <a:r>
              <a:rPr lang="sk-SK" sz="2000" b="1" dirty="0" smtClean="0"/>
              <a:t> </a:t>
            </a:r>
            <a:r>
              <a:rPr lang="sk-SK" sz="2000" b="1" dirty="0" smtClean="0"/>
              <a:t>  </a:t>
            </a:r>
          </a:p>
          <a:p>
            <a:pPr marL="109728" indent="0">
              <a:buNone/>
            </a:pPr>
            <a:r>
              <a:rPr lang="sk-SK" sz="2000" b="1" dirty="0" smtClean="0"/>
              <a:t>Skús si zaspievať i s touto verziou, kde ti dole beží aj text- </a:t>
            </a:r>
            <a:r>
              <a:rPr lang="sk-SK" sz="2000" dirty="0" smtClean="0"/>
              <a:t>i ke</a:t>
            </a:r>
            <a:r>
              <a:rPr lang="sk-SK" sz="2000" dirty="0" smtClean="0"/>
              <a:t>ď </a:t>
            </a:r>
          </a:p>
          <a:p>
            <a:pPr marL="109728" indent="0">
              <a:buNone/>
            </a:pPr>
            <a:r>
              <a:rPr lang="sk-SK" sz="2000" dirty="0" smtClean="0"/>
              <a:t>V druhej slohe sa text málinko líši. Skús </a:t>
            </a:r>
            <a:r>
              <a:rPr lang="sk-SK" sz="2000" dirty="0" err="1" smtClean="0"/>
              <a:t>násť</a:t>
            </a:r>
            <a:r>
              <a:rPr lang="sk-SK" sz="2000" dirty="0" smtClean="0"/>
              <a:t>, kde je rozdiel:</a:t>
            </a:r>
          </a:p>
          <a:p>
            <a:pPr marL="109728" indent="0">
              <a:buNone/>
            </a:pPr>
            <a:r>
              <a:rPr lang="sk-SK" sz="2000" dirty="0" smtClean="0">
                <a:hlinkClick r:id="rId3"/>
              </a:rPr>
              <a:t>https://www.youtube.com/watch?v=LNe-7rcApWg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xmlns="" val="244976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sk-SK" dirty="0" smtClean="0"/>
              <a:t>Ešte som sa neoženil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968552"/>
          </a:xfrm>
        </p:spPr>
        <p:txBody>
          <a:bodyPr/>
          <a:lstStyle/>
          <a:p>
            <a:r>
              <a:rPr lang="sk-SK" dirty="0" smtClean="0"/>
              <a:t>1. </a:t>
            </a:r>
            <a:r>
              <a:rPr lang="sk-SK" u="sng" dirty="0" smtClean="0"/>
              <a:t>E</a:t>
            </a:r>
            <a:r>
              <a:rPr lang="sk-SK" dirty="0" smtClean="0"/>
              <a:t>šte </a:t>
            </a:r>
            <a:r>
              <a:rPr lang="sk-SK" u="sng" dirty="0"/>
              <a:t>s</a:t>
            </a:r>
            <a:r>
              <a:rPr lang="sk-SK" dirty="0"/>
              <a:t>om sa </a:t>
            </a:r>
            <a:r>
              <a:rPr lang="sk-SK" u="sng" dirty="0"/>
              <a:t>n</a:t>
            </a:r>
            <a:r>
              <a:rPr lang="sk-SK" dirty="0"/>
              <a:t>eo</a:t>
            </a:r>
            <a:r>
              <a:rPr lang="sk-SK" u="sng" dirty="0"/>
              <a:t>ž</a:t>
            </a:r>
            <a:r>
              <a:rPr lang="sk-SK" dirty="0"/>
              <a:t>enil, </a:t>
            </a:r>
            <a:r>
              <a:rPr lang="sk-SK" u="sng" dirty="0"/>
              <a:t>u</a:t>
            </a:r>
            <a:r>
              <a:rPr lang="sk-SK" dirty="0"/>
              <a:t>ž ma </a:t>
            </a:r>
            <a:r>
              <a:rPr lang="sk-SK" u="sng" dirty="0"/>
              <a:t>ž</a:t>
            </a:r>
            <a:r>
              <a:rPr lang="sk-SK" dirty="0"/>
              <a:t>ena </a:t>
            </a:r>
            <a:r>
              <a:rPr lang="sk-SK" u="sng" dirty="0"/>
              <a:t>b</a:t>
            </a:r>
            <a:r>
              <a:rPr lang="sk-SK" dirty="0"/>
              <a:t>i</a:t>
            </a:r>
            <a:r>
              <a:rPr lang="sk-SK" u="sng" dirty="0"/>
              <a:t>j</a:t>
            </a:r>
            <a:r>
              <a:rPr lang="sk-SK" dirty="0"/>
              <a:t>e, </a:t>
            </a:r>
            <a:r>
              <a:rPr lang="sk-SK" u="sng" dirty="0"/>
              <a:t>a</a:t>
            </a:r>
            <a:r>
              <a:rPr lang="sk-SK" dirty="0"/>
              <a:t> ja </a:t>
            </a:r>
            <a:r>
              <a:rPr lang="sk-SK" u="sng" dirty="0"/>
              <a:t>s</a:t>
            </a:r>
            <a:r>
              <a:rPr lang="sk-SK" dirty="0"/>
              <a:t>om si </a:t>
            </a:r>
            <a:r>
              <a:rPr lang="sk-SK" u="sng" dirty="0"/>
              <a:t>p</a:t>
            </a:r>
            <a:r>
              <a:rPr lang="sk-SK" dirty="0"/>
              <a:t>riho</a:t>
            </a:r>
            <a:r>
              <a:rPr lang="sk-SK" u="sng" dirty="0"/>
              <a:t>t</a:t>
            </a:r>
            <a:r>
              <a:rPr lang="sk-SK" dirty="0"/>
              <a:t>ovil </a:t>
            </a:r>
            <a:r>
              <a:rPr lang="sk-SK" u="sng" dirty="0"/>
              <a:t>t</a:t>
            </a:r>
            <a:r>
              <a:rPr lang="sk-SK" dirty="0"/>
              <a:t>ri bu</a:t>
            </a:r>
            <a:r>
              <a:rPr lang="sk-SK" u="sng" dirty="0"/>
              <a:t>k</a:t>
            </a:r>
            <a:r>
              <a:rPr lang="sk-SK" dirty="0"/>
              <a:t>ové </a:t>
            </a:r>
            <a:r>
              <a:rPr lang="sk-SK" u="sng" dirty="0"/>
              <a:t>k</a:t>
            </a:r>
            <a:r>
              <a:rPr lang="sk-SK" dirty="0"/>
              <a:t>y</a:t>
            </a:r>
            <a:r>
              <a:rPr lang="sk-SK" u="sng" dirty="0"/>
              <a:t>j</a:t>
            </a:r>
            <a:r>
              <a:rPr lang="sk-SK" dirty="0"/>
              <a:t>e. </a:t>
            </a:r>
            <a:br>
              <a:rPr lang="sk-SK" dirty="0"/>
            </a:br>
            <a:r>
              <a:rPr lang="sk-SK" dirty="0" smtClean="0"/>
              <a:t>[:</a:t>
            </a:r>
            <a:r>
              <a:rPr lang="sk-SK" u="sng" dirty="0"/>
              <a:t>S</a:t>
            </a:r>
            <a:r>
              <a:rPr lang="sk-SK" dirty="0"/>
              <a:t> jedným </a:t>
            </a:r>
            <a:r>
              <a:rPr lang="sk-SK" u="sng" dirty="0"/>
              <a:t>b</a:t>
            </a:r>
            <a:r>
              <a:rPr lang="sk-SK" dirty="0"/>
              <a:t>udem </a:t>
            </a:r>
            <a:r>
              <a:rPr lang="sk-SK" u="sng" dirty="0"/>
              <a:t>ž</a:t>
            </a:r>
            <a:r>
              <a:rPr lang="sk-SK" dirty="0"/>
              <a:t>enu </a:t>
            </a:r>
            <a:r>
              <a:rPr lang="sk-SK" u="sng" dirty="0" err="1"/>
              <a:t>b</a:t>
            </a:r>
            <a:r>
              <a:rPr lang="sk-SK" dirty="0" err="1"/>
              <a:t>iti</a:t>
            </a:r>
            <a:r>
              <a:rPr lang="sk-SK" dirty="0"/>
              <a:t> </a:t>
            </a:r>
            <a:r>
              <a:rPr lang="sk-SK" u="sng" dirty="0"/>
              <a:t>a</a:t>
            </a:r>
            <a:r>
              <a:rPr lang="sk-SK" dirty="0"/>
              <a:t> s tým </a:t>
            </a:r>
            <a:r>
              <a:rPr lang="sk-SK" u="sng" dirty="0"/>
              <a:t>d</a:t>
            </a:r>
            <a:r>
              <a:rPr lang="sk-SK" dirty="0"/>
              <a:t>ruhým </a:t>
            </a:r>
            <a:r>
              <a:rPr lang="sk-SK" u="sng" dirty="0"/>
              <a:t>d</a:t>
            </a:r>
            <a:r>
              <a:rPr lang="sk-SK" dirty="0"/>
              <a:t>eti, deti, </a:t>
            </a:r>
            <a:r>
              <a:rPr lang="sk-SK" u="sng" dirty="0"/>
              <a:t>d</a:t>
            </a:r>
            <a:r>
              <a:rPr lang="sk-SK" dirty="0"/>
              <a:t>eti, deti, </a:t>
            </a:r>
            <a:r>
              <a:rPr lang="sk-SK" u="sng" dirty="0"/>
              <a:t>a</a:t>
            </a:r>
            <a:r>
              <a:rPr lang="sk-SK" dirty="0"/>
              <a:t> s tým </a:t>
            </a:r>
            <a:r>
              <a:rPr lang="sk-SK" u="sng" dirty="0"/>
              <a:t>t</a:t>
            </a:r>
            <a:r>
              <a:rPr lang="sk-SK" dirty="0"/>
              <a:t>retím </a:t>
            </a:r>
            <a:r>
              <a:rPr lang="sk-SK" u="sng" dirty="0"/>
              <a:t>k</a:t>
            </a:r>
            <a:r>
              <a:rPr lang="sk-SK" dirty="0"/>
              <a:t>yja, kyja</a:t>
            </a:r>
            <a:r>
              <a:rPr lang="sk-SK" u="sng" dirty="0"/>
              <a:t>č</a:t>
            </a:r>
            <a:r>
              <a:rPr lang="sk-SK" dirty="0"/>
              <a:t>iskom </a:t>
            </a:r>
            <a:r>
              <a:rPr lang="sk-SK" u="sng" dirty="0"/>
              <a:t>p</a:t>
            </a:r>
            <a:r>
              <a:rPr lang="sk-SK" dirty="0"/>
              <a:t>ôjdem </a:t>
            </a:r>
            <a:r>
              <a:rPr lang="sk-SK" u="sng" dirty="0"/>
              <a:t>n</a:t>
            </a:r>
            <a:r>
              <a:rPr lang="sk-SK" dirty="0"/>
              <a:t>a zá</a:t>
            </a:r>
            <a:r>
              <a:rPr lang="sk-SK" u="sng" dirty="0"/>
              <a:t>l</a:t>
            </a:r>
            <a:r>
              <a:rPr lang="sk-SK" dirty="0"/>
              <a:t>e</a:t>
            </a:r>
            <a:r>
              <a:rPr lang="sk-SK" u="sng" dirty="0"/>
              <a:t>t</a:t>
            </a:r>
            <a:r>
              <a:rPr lang="sk-SK" dirty="0"/>
              <a:t>y.:] 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2</a:t>
            </a:r>
            <a:r>
              <a:rPr lang="sk-SK" dirty="0"/>
              <a:t>. </a:t>
            </a:r>
            <a:r>
              <a:rPr lang="sk-SK" u="sng" dirty="0"/>
              <a:t>K</a:t>
            </a:r>
            <a:r>
              <a:rPr lang="sk-SK" dirty="0"/>
              <a:t>eď ty </a:t>
            </a:r>
            <a:r>
              <a:rPr lang="sk-SK" u="sng" dirty="0"/>
              <a:t>p</a:t>
            </a:r>
            <a:r>
              <a:rPr lang="sk-SK" dirty="0"/>
              <a:t>ôjdeš, </a:t>
            </a:r>
            <a:r>
              <a:rPr lang="sk-SK" u="sng" dirty="0"/>
              <a:t>p</a:t>
            </a:r>
            <a:r>
              <a:rPr lang="sk-SK" dirty="0"/>
              <a:t>ôjdem </a:t>
            </a:r>
            <a:r>
              <a:rPr lang="sk-SK" u="sng" dirty="0"/>
              <a:t>a</a:t>
            </a:r>
            <a:r>
              <a:rPr lang="sk-SK" dirty="0"/>
              <a:t>j ja, </a:t>
            </a:r>
            <a:r>
              <a:rPr lang="sk-SK" u="sng" dirty="0"/>
              <a:t>p</a:t>
            </a:r>
            <a:r>
              <a:rPr lang="sk-SK" dirty="0"/>
              <a:t>ôjde</a:t>
            </a:r>
            <a:r>
              <a:rPr lang="sk-SK" u="sng" dirty="0"/>
              <a:t>m</a:t>
            </a:r>
            <a:r>
              <a:rPr lang="sk-SK" dirty="0"/>
              <a:t>e o</a:t>
            </a:r>
            <a:r>
              <a:rPr lang="sk-SK" u="sng" dirty="0"/>
              <a:t>b</a:t>
            </a:r>
            <a:r>
              <a:rPr lang="sk-SK" dirty="0"/>
              <a:t>a</a:t>
            </a:r>
            <a:r>
              <a:rPr lang="sk-SK" u="sng" dirty="0"/>
              <a:t>j</a:t>
            </a:r>
            <a:r>
              <a:rPr lang="sk-SK" dirty="0"/>
              <a:t>a, </a:t>
            </a:r>
            <a:r>
              <a:rPr lang="sk-SK" u="sng" dirty="0"/>
              <a:t>o</a:t>
            </a:r>
            <a:r>
              <a:rPr lang="sk-SK" dirty="0"/>
              <a:t>pý</a:t>
            </a:r>
            <a:r>
              <a:rPr lang="sk-SK" u="sng" dirty="0"/>
              <a:t>t</a:t>
            </a:r>
            <a:r>
              <a:rPr lang="sk-SK" dirty="0"/>
              <a:t>ame </a:t>
            </a:r>
            <a:r>
              <a:rPr lang="sk-SK" u="sng" dirty="0" err="1"/>
              <a:t>š</a:t>
            </a:r>
            <a:r>
              <a:rPr lang="sk-SK" dirty="0" err="1"/>
              <a:t>e</a:t>
            </a:r>
            <a:r>
              <a:rPr lang="sk-SK" dirty="0"/>
              <a:t> mly</a:t>
            </a:r>
            <a:r>
              <a:rPr lang="sk-SK" u="sng" dirty="0"/>
              <a:t>n</a:t>
            </a:r>
            <a:r>
              <a:rPr lang="sk-SK" dirty="0"/>
              <a:t>ára, </a:t>
            </a:r>
            <a:r>
              <a:rPr lang="sk-SK" u="sng" dirty="0" err="1"/>
              <a:t>c</a:t>
            </a:r>
            <a:r>
              <a:rPr lang="sk-SK" dirty="0" err="1"/>
              <a:t>o</a:t>
            </a:r>
            <a:r>
              <a:rPr lang="sk-SK" dirty="0"/>
              <a:t> to </a:t>
            </a:r>
            <a:r>
              <a:rPr lang="sk-SK" u="sng" dirty="0"/>
              <a:t>z</a:t>
            </a:r>
            <a:r>
              <a:rPr lang="sk-SK" dirty="0"/>
              <a:t>a no</a:t>
            </a:r>
            <a:r>
              <a:rPr lang="sk-SK" u="sng" dirty="0"/>
              <a:t>v</a:t>
            </a:r>
            <a:r>
              <a:rPr lang="sk-SK" dirty="0"/>
              <a:t>i</a:t>
            </a:r>
            <a:r>
              <a:rPr lang="sk-SK" u="sng" dirty="0"/>
              <a:t>n</a:t>
            </a:r>
            <a:r>
              <a:rPr lang="sk-SK" dirty="0"/>
              <a:t>a.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[:</a:t>
            </a:r>
            <a:r>
              <a:rPr lang="sk-SK" u="sng" dirty="0" err="1"/>
              <a:t>K</a:t>
            </a:r>
            <a:r>
              <a:rPr lang="sk-SK" dirty="0" err="1"/>
              <a:t>oleč</a:t>
            </a:r>
            <a:r>
              <a:rPr lang="sk-SK" u="sng" dirty="0" err="1"/>
              <a:t>k</a:t>
            </a:r>
            <a:r>
              <a:rPr lang="sk-SK" dirty="0" err="1"/>
              <a:t>a</a:t>
            </a:r>
            <a:r>
              <a:rPr lang="sk-SK" dirty="0"/>
              <a:t> </a:t>
            </a:r>
            <a:r>
              <a:rPr lang="sk-SK" dirty="0" err="1"/>
              <a:t>še</a:t>
            </a:r>
            <a:r>
              <a:rPr lang="sk-SK" dirty="0"/>
              <a:t> </a:t>
            </a:r>
            <a:r>
              <a:rPr lang="sk-SK" u="sng" dirty="0"/>
              <a:t>o</a:t>
            </a:r>
            <a:r>
              <a:rPr lang="sk-SK" dirty="0"/>
              <a:t>bra</a:t>
            </a:r>
            <a:r>
              <a:rPr lang="sk-SK" u="sng" dirty="0"/>
              <a:t>c</a:t>
            </a:r>
            <a:r>
              <a:rPr lang="sk-SK" dirty="0"/>
              <a:t>ajú, </a:t>
            </a:r>
            <a:r>
              <a:rPr lang="sk-SK" u="sng" dirty="0"/>
              <a:t>p</a:t>
            </a:r>
            <a:r>
              <a:rPr lang="sk-SK" dirty="0"/>
              <a:t>šenič</a:t>
            </a:r>
            <a:r>
              <a:rPr lang="sk-SK" u="sng" dirty="0"/>
              <a:t>k</a:t>
            </a:r>
            <a:r>
              <a:rPr lang="sk-SK" dirty="0"/>
              <a:t>a </a:t>
            </a:r>
            <a:r>
              <a:rPr lang="sk-SK" dirty="0" err="1"/>
              <a:t>še</a:t>
            </a:r>
            <a:r>
              <a:rPr lang="sk-SK" dirty="0"/>
              <a:t> </a:t>
            </a:r>
            <a:r>
              <a:rPr lang="sk-SK" u="sng" dirty="0"/>
              <a:t>m</a:t>
            </a:r>
            <a:r>
              <a:rPr lang="sk-SK" dirty="0"/>
              <a:t>ele, mele, </a:t>
            </a:r>
            <a:r>
              <a:rPr lang="sk-SK" u="sng" dirty="0"/>
              <a:t>m</a:t>
            </a:r>
            <a:r>
              <a:rPr lang="sk-SK" dirty="0"/>
              <a:t>ele, mele, </a:t>
            </a:r>
            <a:r>
              <a:rPr lang="sk-SK" u="sng" dirty="0"/>
              <a:t>m</a:t>
            </a:r>
            <a:r>
              <a:rPr lang="sk-SK" dirty="0"/>
              <a:t>oja </a:t>
            </a:r>
            <a:r>
              <a:rPr lang="sk-SK" u="sng" dirty="0"/>
              <a:t>m</a:t>
            </a:r>
            <a:r>
              <a:rPr lang="sk-SK" dirty="0"/>
              <a:t>ilá </a:t>
            </a:r>
            <a:r>
              <a:rPr lang="sk-SK" u="sng" dirty="0" err="1"/>
              <a:t>š</a:t>
            </a:r>
            <a:r>
              <a:rPr lang="sk-SK" dirty="0" err="1"/>
              <a:t>e</a:t>
            </a:r>
            <a:r>
              <a:rPr lang="sk-SK" dirty="0"/>
              <a:t> vy</a:t>
            </a:r>
            <a:r>
              <a:rPr lang="sk-SK" u="sng" dirty="0"/>
              <a:t>d</a:t>
            </a:r>
            <a:r>
              <a:rPr lang="sk-SK" dirty="0"/>
              <a:t>áva, </a:t>
            </a:r>
            <a:r>
              <a:rPr lang="sk-SK" u="sng" dirty="0" err="1"/>
              <a:t>p</a:t>
            </a:r>
            <a:r>
              <a:rPr lang="sk-SK" dirty="0" err="1"/>
              <a:t>ujdzem</a:t>
            </a:r>
            <a:r>
              <a:rPr lang="sk-SK" dirty="0"/>
              <a:t> </a:t>
            </a:r>
            <a:r>
              <a:rPr lang="sk-SK" u="sng" dirty="0"/>
              <a:t>n</a:t>
            </a:r>
            <a:r>
              <a:rPr lang="sk-SK" dirty="0"/>
              <a:t>a </a:t>
            </a:r>
            <a:r>
              <a:rPr lang="sk-SK" dirty="0" err="1"/>
              <a:t>ve</a:t>
            </a:r>
            <a:r>
              <a:rPr lang="sk-SK" u="sng" dirty="0" err="1"/>
              <a:t>š</a:t>
            </a:r>
            <a:r>
              <a:rPr lang="sk-SK" dirty="0" err="1"/>
              <a:t>e</a:t>
            </a:r>
            <a:r>
              <a:rPr lang="sk-SK" u="sng" dirty="0" err="1"/>
              <a:t>l</a:t>
            </a:r>
            <a:r>
              <a:rPr lang="sk-SK" dirty="0" err="1"/>
              <a:t>e</a:t>
            </a:r>
            <a:r>
              <a:rPr lang="sk-SK" dirty="0"/>
              <a:t>.:]</a:t>
            </a:r>
          </a:p>
        </p:txBody>
      </p:sp>
    </p:spTree>
    <p:extLst>
      <p:ext uri="{BB962C8B-B14F-4D97-AF65-F5344CB8AC3E}">
        <p14:creationId xmlns:p14="http://schemas.microsoft.com/office/powerpoint/2010/main" xmlns="" val="51850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ustriálne">
  <a:themeElements>
    <a:clrScheme name="Industriáln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ndustriálne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ndustriál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883</TotalTime>
  <Words>259</Words>
  <Application>Microsoft Office PowerPoint</Application>
  <PresentationFormat>Prezentácia na obrazovke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Industriálne</vt:lpstr>
      <vt:lpstr>Slovenskí hudobní skladatelia</vt:lpstr>
      <vt:lpstr>Snímka 2</vt:lpstr>
      <vt:lpstr>Eugen Suchoň (1908 – 1993) </vt:lpstr>
      <vt:lpstr>Alexander Moyzes (1906 – 1984)</vt:lpstr>
      <vt:lpstr>Ján Cikker (1911 – 1989) </vt:lpstr>
      <vt:lpstr>Napíšeme si:</vt:lpstr>
      <vt:lpstr>Zaspievajme si:</vt:lpstr>
      <vt:lpstr>Ešte som sa neoženil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Slovenskí hudobní skladatelia</dc:title>
  <dc:creator>Martina</dc:creator>
  <cp:lastModifiedBy>lenovo</cp:lastModifiedBy>
  <cp:revision>29</cp:revision>
  <dcterms:created xsi:type="dcterms:W3CDTF">2016-02-04T20:15:36Z</dcterms:created>
  <dcterms:modified xsi:type="dcterms:W3CDTF">2020-03-23T07:02:55Z</dcterms:modified>
</cp:coreProperties>
</file>