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14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FBCE0"/>
              </a:buClr>
              <a:buSzPts val="4500"/>
              <a:buFont typeface="Verdana"/>
              <a:buNone/>
              <a:defRPr sz="4500" b="1">
                <a:solidFill>
                  <a:srgbClr val="4FBC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68285"/>
                </a:solidFill>
              </a:defRPr>
            </a:lvl1pPr>
            <a:lvl2pPr lvl="1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230"/>
              </a:spcBef>
              <a:spcAft>
                <a:spcPts val="0"/>
              </a:spcAft>
              <a:buSzPts val="2016"/>
              <a:buNone/>
              <a:defRPr/>
            </a:lvl4pPr>
            <a:lvl5pPr lvl="4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257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FBCE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2500884" y="-1467612"/>
            <a:ext cx="4187952" cy="81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2004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56616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4991100" y="2171704"/>
            <a:ext cx="525779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FBCE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876300" y="190503"/>
            <a:ext cx="5257801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2004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56616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sty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FBCE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2004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56616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główek sekcji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68285"/>
              </a:buClr>
              <a:buSzPts val="3600"/>
              <a:buFont typeface="Verdana"/>
              <a:buNone/>
              <a:defRPr sz="3600" b="0" cap="none">
                <a:solidFill>
                  <a:srgbClr val="76828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91425" bIns="45700" anchor="t" anchorCtr="0">
            <a:normAutofit/>
          </a:bodyPr>
          <a:lstStyle>
            <a:lvl1pPr marL="457200" marR="36576" lvl="0" indent="-228600" algn="l">
              <a:spcBef>
                <a:spcPts val="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1A7990"/>
                </a:solidFill>
              </a:defRPr>
            </a:lvl1pPr>
            <a:lvl2pPr marL="914400" lvl="1" indent="-228600" algn="l"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30"/>
              </a:spcBef>
              <a:spcAft>
                <a:spcPts val="0"/>
              </a:spcAft>
              <a:buSzPts val="156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FBCE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60680" algn="l"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marL="914400" lvl="1" indent="-36830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marL="1371600" lvl="2" indent="-355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56616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 sz="1800"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60680" algn="l"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marL="914400" lvl="1" indent="-36830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marL="1371600" lvl="2" indent="-355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56616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 sz="1800"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FBCE0"/>
              </a:buClr>
              <a:buSzPts val="3600"/>
              <a:buFont typeface="Verdana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92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230"/>
              </a:spcBef>
              <a:spcAft>
                <a:spcPts val="0"/>
              </a:spcAft>
              <a:buSzPts val="1792"/>
              <a:buNone/>
              <a:defRPr sz="1600" b="1"/>
            </a:lvl4pPr>
            <a:lvl5pPr marL="2286000" lvl="4" indent="-228600" algn="l"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91425" bIns="45700" anchor="ctr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92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230"/>
              </a:spcBef>
              <a:spcAft>
                <a:spcPts val="0"/>
              </a:spcAft>
              <a:buSzPts val="1792"/>
              <a:buNone/>
              <a:defRPr sz="1600" b="1"/>
            </a:lvl4pPr>
            <a:lvl5pPr marL="2286000" lvl="4" indent="-228600" algn="l"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50520" algn="l"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392" algn="l">
              <a:spcBef>
                <a:spcPts val="230"/>
              </a:spcBef>
              <a:spcAft>
                <a:spcPts val="0"/>
              </a:spcAft>
              <a:buSzPts val="1792"/>
              <a:buChar char="◦"/>
              <a:defRPr sz="1600"/>
            </a:lvl4pPr>
            <a:lvl5pPr marL="2286000" lvl="4" indent="-330200" algn="l"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50520" algn="l"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392" algn="l">
              <a:spcBef>
                <a:spcPts val="230"/>
              </a:spcBef>
              <a:spcAft>
                <a:spcPts val="0"/>
              </a:spcAft>
              <a:buSzPts val="1792"/>
              <a:buChar char="◦"/>
              <a:defRPr sz="1600"/>
            </a:lvl4pPr>
            <a:lvl5pPr marL="2286000" lvl="4" indent="-330200" algn="l"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FBCE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  <a:defRPr sz="2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marR="18288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2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2pPr>
            <a:lvl3pPr marL="1371600" lvl="2" indent="-228600" algn="l">
              <a:spcBef>
                <a:spcPts val="25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1"/>
                </a:solidFill>
              </a:defRPr>
            </a:lvl3pPr>
            <a:lvl4pPr marL="1828800" lvl="3" indent="-228600" algn="l">
              <a:spcBef>
                <a:spcPts val="230"/>
              </a:spcBef>
              <a:spcAft>
                <a:spcPts val="0"/>
              </a:spcAft>
              <a:buSzPts val="1008"/>
              <a:buNone/>
              <a:defRPr sz="900">
                <a:solidFill>
                  <a:schemeClr val="dk1"/>
                </a:solidFill>
              </a:defRPr>
            </a:lvl4pPr>
            <a:lvl5pPr marL="2286000" lvl="4" indent="-228600" algn="l">
              <a:spcBef>
                <a:spcPts val="25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70840" algn="l">
              <a:spcBef>
                <a:spcPts val="250"/>
              </a:spcBef>
              <a:spcAft>
                <a:spcPts val="0"/>
              </a:spcAft>
              <a:buSzPts val="2240"/>
              <a:buChar char="⚫"/>
              <a:defRPr sz="2800">
                <a:solidFill>
                  <a:schemeClr val="dk1"/>
                </a:solidFill>
              </a:defRPr>
            </a:lvl1pPr>
            <a:lvl2pPr marL="914400" lvl="1" indent="-393700" algn="l">
              <a:spcBef>
                <a:spcPts val="250"/>
              </a:spcBef>
              <a:spcAft>
                <a:spcPts val="0"/>
              </a:spcAft>
              <a:buSzPts val="2600"/>
              <a:buChar char="◦"/>
              <a:defRPr sz="2600">
                <a:solidFill>
                  <a:schemeClr val="dk1"/>
                </a:solidFill>
              </a:defRPr>
            </a:lvl2pPr>
            <a:lvl3pPr marL="1371600" lvl="2" indent="-381000" algn="l">
              <a:spcBef>
                <a:spcPts val="250"/>
              </a:spcBef>
              <a:spcAft>
                <a:spcPts val="0"/>
              </a:spcAft>
              <a:buSzPts val="2400"/>
              <a:buChar char="●"/>
              <a:defRPr sz="2400">
                <a:solidFill>
                  <a:schemeClr val="dk1"/>
                </a:solidFill>
              </a:defRPr>
            </a:lvl3pPr>
            <a:lvl4pPr marL="1828800" lvl="3" indent="-370839" algn="l">
              <a:spcBef>
                <a:spcPts val="230"/>
              </a:spcBef>
              <a:spcAft>
                <a:spcPts val="0"/>
              </a:spcAft>
              <a:buSzPts val="2240"/>
              <a:buChar char="◦"/>
              <a:defRPr sz="2000">
                <a:solidFill>
                  <a:schemeClr val="dk1"/>
                </a:solidFill>
              </a:defRPr>
            </a:lvl4pPr>
            <a:lvl5pPr marL="2286000" lvl="4" indent="-355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>
                <a:solidFill>
                  <a:schemeClr val="dk1"/>
                </a:solidFill>
              </a:defRPr>
            </a:lvl5pPr>
            <a:lvl6pPr marL="2743200" lvl="5" indent="-228600" algn="l">
              <a:spcBef>
                <a:spcPts val="250"/>
              </a:spcBef>
              <a:spcAft>
                <a:spcPts val="0"/>
              </a:spcAft>
              <a:buSzPts val="1700"/>
              <a:buNone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 z podpisem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68285"/>
              </a:buClr>
              <a:buSzPts val="3600"/>
              <a:buFont typeface="Verdana"/>
              <a:buNone/>
              <a:defRPr sz="3600" b="0">
                <a:solidFill>
                  <a:srgbClr val="76828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6462712" y="533400"/>
            <a:ext cx="2240280" cy="42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FFFFFF"/>
                </a:solidFill>
              </a:defRPr>
            </a:lvl1pPr>
            <a:lvl2pPr marL="914400" lvl="1" indent="-304800" algn="l">
              <a:spcBef>
                <a:spcPts val="250"/>
              </a:spcBef>
              <a:spcAft>
                <a:spcPts val="0"/>
              </a:spcAft>
              <a:buSzPts val="1200"/>
              <a:buChar char="◦"/>
              <a:defRPr sz="1200">
                <a:solidFill>
                  <a:srgbClr val="FFFFFF"/>
                </a:solidFill>
              </a:defRPr>
            </a:lvl2pPr>
            <a:lvl3pPr marL="1371600" lvl="2" indent="-292100" algn="l">
              <a:spcBef>
                <a:spcPts val="250"/>
              </a:spcBef>
              <a:spcAft>
                <a:spcPts val="0"/>
              </a:spcAft>
              <a:buSzPts val="1000"/>
              <a:buChar char="●"/>
              <a:defRPr sz="1000">
                <a:solidFill>
                  <a:srgbClr val="FFFFFF"/>
                </a:solidFill>
              </a:defRPr>
            </a:lvl3pPr>
            <a:lvl4pPr marL="1828800" lvl="3" indent="-292608" algn="l">
              <a:spcBef>
                <a:spcPts val="230"/>
              </a:spcBef>
              <a:spcAft>
                <a:spcPts val="0"/>
              </a:spcAft>
              <a:buSzPts val="1008"/>
              <a:buChar char="◦"/>
              <a:defRPr sz="900">
                <a:solidFill>
                  <a:srgbClr val="FFFFFF"/>
                </a:solidFill>
              </a:defRPr>
            </a:lvl4pPr>
            <a:lvl5pPr marL="2286000" lvl="4" indent="-285750" algn="l">
              <a:spcBef>
                <a:spcPts val="250"/>
              </a:spcBef>
              <a:spcAft>
                <a:spcPts val="0"/>
              </a:spcAft>
              <a:buSzPts val="900"/>
              <a:buChar char="●"/>
              <a:defRPr sz="9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rgbClr val="4D5657"/>
          </a:solidFill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R="0" lvl="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250"/>
              </a:spcBef>
              <a:spcAft>
                <a:spcPts val="0"/>
              </a:spcAft>
              <a:buClr>
                <a:srgbClr val="FF040A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230"/>
              </a:spcBef>
              <a:spcAft>
                <a:spcPts val="0"/>
              </a:spcAft>
              <a:buClr>
                <a:srgbClr val="FF040A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250"/>
              </a:spcBef>
              <a:spcAft>
                <a:spcPts val="0"/>
              </a:spcAft>
              <a:buClr>
                <a:srgbClr val="FF4B00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250"/>
              </a:spcBef>
              <a:spcAft>
                <a:spcPts val="0"/>
              </a:spcAft>
              <a:buClr>
                <a:srgbClr val="FF4B00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255"/>
              </a:spcBef>
              <a:spcAft>
                <a:spcPts val="0"/>
              </a:spcAft>
              <a:buClr>
                <a:srgbClr val="FF4B00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257"/>
              </a:spcBef>
              <a:spcAft>
                <a:spcPts val="0"/>
              </a:spcAft>
              <a:buClr>
                <a:srgbClr val="FF4B00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255"/>
              </a:spcBef>
              <a:spcAft>
                <a:spcPts val="0"/>
              </a:spcAft>
              <a:buClr>
                <a:srgbClr val="FF4B00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FBCE0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4FBCE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marR="0" lvl="0" indent="-3708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50"/>
              </a:spcBef>
              <a:spcAft>
                <a:spcPts val="0"/>
              </a:spcAft>
              <a:buClr>
                <a:srgbClr val="FF040A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63728" algn="l" rtl="0">
              <a:spcBef>
                <a:spcPts val="230"/>
              </a:spcBef>
              <a:spcAft>
                <a:spcPts val="0"/>
              </a:spcAft>
              <a:buClr>
                <a:srgbClr val="FF040A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FF4B00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FF4B00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FF4B00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FF4B00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FF4B00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2B2B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2B2B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2B2B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2B2B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2B2B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2B2B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2B2B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2B2B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2B2B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2B2B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2B2B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lpSdCu5HA&amp;feature=emb_titl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BCE0"/>
              </a:buClr>
              <a:buSzPts val="3600"/>
              <a:buFont typeface="Verdana"/>
              <a:buNone/>
            </a:pPr>
            <a:r>
              <a:rPr lang="pl-PL" sz="3600"/>
              <a:t>Drogie Dzieci,</a:t>
            </a:r>
            <a:br>
              <a:rPr lang="pl-PL" sz="3600"/>
            </a:br>
            <a:r>
              <a:rPr lang="pl-PL" sz="3600"/>
              <a:t>  proponuję Wam troszeczkę ruchu i dobrą zabawę.</a:t>
            </a:r>
            <a:br>
              <a:rPr lang="pl-PL" sz="3600"/>
            </a:br>
            <a:endParaRPr sz="3600"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45700" anchor="t" anchorCtr="0">
            <a:normAutofit/>
          </a:bodyPr>
          <a:lstStyle/>
          <a:p>
            <a:pPr marL="36576" lvl="0" indent="0" algn="r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 descr="ćwiczenia 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ctrTitle"/>
          </p:nvPr>
        </p:nvSpPr>
        <p:spPr>
          <a:xfrm>
            <a:off x="722376" y="642918"/>
            <a:ext cx="7772400" cy="285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BCE0"/>
              </a:buClr>
              <a:buSzPct val="204545"/>
              <a:buFont typeface="Verdana"/>
              <a:buNone/>
            </a:pPr>
            <a:r>
              <a:rPr lang="pl-PL"/>
              <a:t>Poćwiczcie razem z nami</a:t>
            </a:r>
            <a:r>
              <a:rPr lang="pl-PL">
                <a:solidFill>
                  <a:srgbClr val="A2A2A2"/>
                </a:solidFill>
              </a:rPr>
              <a:t/>
            </a:r>
            <a:br>
              <a:rPr lang="pl-PL">
                <a:solidFill>
                  <a:srgbClr val="A2A2A2"/>
                </a:solidFill>
              </a:rPr>
            </a:br>
            <a:r>
              <a:rPr lang="pl-PL" sz="3600" u="sng">
                <a:solidFill>
                  <a:schemeClr val="hlink"/>
                </a:solidFill>
                <a:hlinkClick r:id="rId3"/>
              </a:rPr>
              <a:t>- jak poprawić kondycję</a:t>
            </a:r>
            <a:r>
              <a:rPr lang="pl-PL" u="sng">
                <a:solidFill>
                  <a:schemeClr val="hlink"/>
                </a:solidFill>
                <a:hlinkClick r:id="rId3"/>
              </a:rPr>
              <a:t/>
            </a:r>
            <a:br>
              <a:rPr lang="pl-PL" u="sng">
                <a:solidFill>
                  <a:schemeClr val="hlink"/>
                </a:solidFill>
                <a:hlinkClick r:id="rId3"/>
              </a:rPr>
            </a:br>
            <a:r>
              <a:rPr lang="pl-PL" sz="2200" u="sng">
                <a:solidFill>
                  <a:schemeClr val="hlink"/>
                </a:solidFill>
                <a:hlinkClick r:id="rId3"/>
              </a:rPr>
              <a:t>(kliknij)</a:t>
            </a:r>
            <a:r>
              <a:rPr lang="pl-PL" sz="2200">
                <a:solidFill>
                  <a:srgbClr val="A2A2A2"/>
                </a:solidFill>
              </a:rPr>
              <a:t/>
            </a:r>
            <a:br>
              <a:rPr lang="pl-PL" sz="2200">
                <a:solidFill>
                  <a:srgbClr val="A2A2A2"/>
                </a:solidFill>
              </a:rPr>
            </a:br>
            <a:r>
              <a:rPr lang="pl-PL" sz="2200">
                <a:solidFill>
                  <a:srgbClr val="A2A2A2"/>
                </a:solidFill>
              </a:rPr>
              <a:t/>
            </a:r>
            <a:br>
              <a:rPr lang="pl-PL" sz="2200">
                <a:solidFill>
                  <a:srgbClr val="A2A2A2"/>
                </a:solidFill>
              </a:rPr>
            </a:br>
            <a:r>
              <a:rPr lang="pl-PL" sz="2200">
                <a:solidFill>
                  <a:srgbClr val="A2A2A2"/>
                </a:solidFill>
              </a:rPr>
              <a:t>Udanych ćwiczeń i dobrej zabawy!</a:t>
            </a:r>
            <a:br>
              <a:rPr lang="pl-PL" sz="2200">
                <a:solidFill>
                  <a:srgbClr val="A2A2A2"/>
                </a:solidFill>
              </a:rPr>
            </a:br>
            <a:r>
              <a:rPr lang="pl-PL" sz="2200">
                <a:solidFill>
                  <a:srgbClr val="A2A2A2"/>
                </a:solidFill>
              </a:rPr>
              <a:t>                                         Pani Grażynka</a:t>
            </a:r>
            <a:br>
              <a:rPr lang="pl-PL" sz="2200">
                <a:solidFill>
                  <a:srgbClr val="A2A2A2"/>
                </a:solidFill>
              </a:rPr>
            </a:br>
            <a:endParaRPr sz="2200">
              <a:solidFill>
                <a:srgbClr val="A2A2A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BCE0"/>
              </a:buClr>
              <a:buSzPct val="100000"/>
              <a:buFont typeface="Verdana"/>
              <a:buNone/>
            </a:pPr>
            <a:r>
              <a:rPr lang="pl-PL"/>
              <a:t>Na początek przypomnijcie sobie</a:t>
            </a:r>
            <a:br>
              <a:rPr lang="pl-PL"/>
            </a:br>
            <a:r>
              <a:rPr lang="pl-PL"/>
              <a:t>pozycje wyjściowe </a:t>
            </a:r>
            <a:br>
              <a:rPr lang="pl-PL"/>
            </a:br>
            <a:r>
              <a:rPr lang="pl-PL"/>
              <a:t>do ćwiczeń:</a:t>
            </a:r>
            <a:br>
              <a:rPr lang="pl-PL"/>
            </a:b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722376" y="3685032"/>
            <a:ext cx="1662545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5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Zerknijcie poniżej ⇓</a:t>
            </a: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 descr="ćwiczenia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 descr="ćwiczenia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 descr="ćwiczenia 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 descr="ćwiczenia 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 descr="ćwiczenia 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 descr="ćwiczenia 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 descr="ćwiczenia 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spekt">
  <a:themeElements>
    <a:clrScheme name="Hol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Pokaz na ekranie (4:3)</PresentationFormat>
  <Paragraphs>4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Noto Sans Symbols</vt:lpstr>
      <vt:lpstr>Verdana</vt:lpstr>
      <vt:lpstr>Aspekt</vt:lpstr>
      <vt:lpstr>Drogie Dzieci,   proponuję Wam troszeczkę ruchu i dobrą zabawę. </vt:lpstr>
      <vt:lpstr>Na początek przypomnijcie sobie pozycje wyjściowe  do ćwiczeń: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Poćwiczcie razem z nami - jak poprawić kondycję (kliknij)  Udanych ćwiczeń i dobrej zabawy!                                          Pani Grażynka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Drogie Dzieci,   proponuję Wam troszeczkę ruchu i dobrą zabawę.</dc:title>
  <dc:creator>Maria Struzik</dc:creator>
  <cp:lastModifiedBy>Maria Struzik</cp:lastModifiedBy>
  <cp:revision>3</cp:revision>
  <dcterms:modified xsi:type="dcterms:W3CDTF">2021-03-30T20:47:53Z</dcterms:modified>
  <cp:contentStatus/>
</cp:coreProperties>
</file>