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4130-B3F5-4E82-AE78-F549F2D4A7BD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F08F9-CA6E-451B-8C20-AD5F02F86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Dvojtýždňová súvislá prax v Autochodura S.R.O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Obrázok 3" descr="erazm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501008"/>
            <a:ext cx="4661719" cy="2790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som sa naučil?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Naučil som sa kompletne </a:t>
            </a:r>
            <a:r>
              <a:rPr lang="sk-SK" sz="2800" dirty="0" err="1" smtClean="0"/>
              <a:t>zrepasovať</a:t>
            </a:r>
            <a:r>
              <a:rPr lang="sk-SK" sz="2800" dirty="0" smtClean="0"/>
              <a:t> zadnú nápravu</a:t>
            </a:r>
          </a:p>
          <a:p>
            <a:r>
              <a:rPr lang="sk-SK" sz="2800" dirty="0" smtClean="0"/>
              <a:t>Naučil som sa meniť stabilizačné tyčky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4800" dirty="0" smtClean="0"/>
          </a:p>
          <a:p>
            <a:pPr>
              <a:buNone/>
            </a:pPr>
            <a:endParaRPr lang="sk-SK" sz="4800" dirty="0" smtClean="0"/>
          </a:p>
          <a:p>
            <a:pPr>
              <a:buNone/>
            </a:pPr>
            <a:r>
              <a:rPr lang="sk-SK" sz="4800"/>
              <a:t> </a:t>
            </a:r>
            <a:r>
              <a:rPr lang="sk-SK" sz="4800" smtClean="0"/>
              <a:t>     ĎAKUJEM </a:t>
            </a:r>
            <a:r>
              <a:rPr lang="sk-SK" sz="4800" dirty="0" smtClean="0"/>
              <a:t>ZA POZORNOSŤ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Podmienky na zúčastnenie sa dvojtýždňovej súvislej praxe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Dobrý prospech</a:t>
            </a:r>
          </a:p>
          <a:p>
            <a:r>
              <a:rPr lang="sk-SK" dirty="0" smtClean="0"/>
              <a:t>Motivačný list</a:t>
            </a:r>
          </a:p>
          <a:p>
            <a:r>
              <a:rPr lang="sk-SK" dirty="0" smtClean="0"/>
              <a:t>Ochota prijať ponuku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Ubytovanie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Hotel Rudolf (</a:t>
            </a:r>
            <a:r>
              <a:rPr lang="pl-PL" sz="2800" b="1" dirty="0"/>
              <a:t> </a:t>
            </a:r>
            <a:r>
              <a:rPr lang="pl-PL" sz="2800" dirty="0"/>
              <a:t>U Motelu 861/3, 736 01 </a:t>
            </a:r>
            <a:r>
              <a:rPr lang="pl-PL" sz="2800" dirty="0" smtClean="0"/>
              <a:t>Havířov)</a:t>
            </a:r>
            <a:endParaRPr lang="sk-SK" sz="2800" dirty="0" smtClean="0"/>
          </a:p>
          <a:p>
            <a:r>
              <a:rPr lang="sk-SK" dirty="0" smtClean="0"/>
              <a:t>Polpenzia (</a:t>
            </a:r>
            <a:r>
              <a:rPr lang="sk-SK" dirty="0" err="1" smtClean="0"/>
              <a:t>Raňajky,večera</a:t>
            </a:r>
            <a:r>
              <a:rPr lang="sk-SK" dirty="0" smtClean="0"/>
              <a:t>)</a:t>
            </a:r>
          </a:p>
          <a:p>
            <a:r>
              <a:rPr lang="sk-SK" dirty="0" smtClean="0"/>
              <a:t>Výrivka, sauna</a:t>
            </a:r>
          </a:p>
          <a:p>
            <a:endParaRPr lang="en-US" dirty="0"/>
          </a:p>
        </p:txBody>
      </p:sp>
      <p:pic>
        <p:nvPicPr>
          <p:cNvPr id="4" name="Obrázok 3" descr="rud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501008"/>
            <a:ext cx="4102731" cy="2740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Autochodura S.R.O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Súkromná </a:t>
            </a:r>
            <a:r>
              <a:rPr lang="sk-SK" sz="2800" dirty="0" err="1" smtClean="0"/>
              <a:t>firma,ktorá</a:t>
            </a:r>
            <a:r>
              <a:rPr lang="sk-SK" sz="2800" dirty="0" smtClean="0"/>
              <a:t> nám poskytla možnosť vykonávať odbornú prax</a:t>
            </a:r>
          </a:p>
          <a:p>
            <a:endParaRPr lang="en-US" sz="2800" dirty="0"/>
          </a:p>
        </p:txBody>
      </p:sp>
      <p:pic>
        <p:nvPicPr>
          <p:cNvPr id="4" name="Obrázok 3" descr="505236.188x1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492896"/>
            <a:ext cx="381642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sz="2800" dirty="0" smtClean="0"/>
              <a:t>Požičovňa áut, pneuservis, autoservis a autoumývareň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Obrázok 6" descr="stiahnuť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789040"/>
            <a:ext cx="4680520" cy="2621091"/>
          </a:xfrm>
          <a:prstGeom prst="rect">
            <a:avLst/>
          </a:prstGeom>
        </p:spPr>
      </p:pic>
      <p:pic>
        <p:nvPicPr>
          <p:cNvPr id="8" name="Obrázok 7" descr="stiahnuť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988840"/>
            <a:ext cx="3405587" cy="2237606"/>
          </a:xfrm>
          <a:prstGeom prst="rect">
            <a:avLst/>
          </a:prstGeom>
        </p:spPr>
      </p:pic>
      <p:pic>
        <p:nvPicPr>
          <p:cNvPr id="9" name="Obrázok 8" descr="UI7EDJ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2132856"/>
            <a:ext cx="3135825" cy="2094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Moja náplň praxe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Výmena pneumatík</a:t>
            </a:r>
          </a:p>
          <a:p>
            <a:r>
              <a:rPr lang="sk-SK" dirty="0" smtClean="0"/>
              <a:t>Výmena motorového oleja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som ozaj robil</a:t>
            </a:r>
            <a:endParaRPr lang="en-US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Väčšinu času som robil </a:t>
            </a:r>
            <a:r>
              <a:rPr lang="sk-SK" sz="2800" dirty="0" err="1" smtClean="0"/>
              <a:t>repasy</a:t>
            </a:r>
            <a:r>
              <a:rPr lang="sk-SK" sz="2800" dirty="0" smtClean="0"/>
              <a:t> zadných náprav</a:t>
            </a:r>
          </a:p>
          <a:p>
            <a:endParaRPr lang="en-US" sz="2800" dirty="0"/>
          </a:p>
        </p:txBody>
      </p:sp>
      <p:pic>
        <p:nvPicPr>
          <p:cNvPr id="6" name="Zástupný symbol obsahu 3" descr="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723901"/>
            <a:ext cx="3096344" cy="4134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obsahu 3" descr="ki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620688"/>
            <a:ext cx="4217516" cy="562335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Voľný čas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Železiarne Vítkovice</a:t>
            </a:r>
          </a:p>
          <a:p>
            <a:endParaRPr lang="en-US" dirty="0"/>
          </a:p>
        </p:txBody>
      </p:sp>
      <p:pic>
        <p:nvPicPr>
          <p:cNvPr id="5" name="Obrázok 4" descr="stiahnuť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780928"/>
            <a:ext cx="3043781" cy="2279898"/>
          </a:xfrm>
          <a:prstGeom prst="rect">
            <a:avLst/>
          </a:prstGeom>
        </p:spPr>
      </p:pic>
      <p:pic>
        <p:nvPicPr>
          <p:cNvPr id="6" name="Obrázok 5" descr="stiahnuť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140968"/>
            <a:ext cx="3500429" cy="19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87</Words>
  <Application>Microsoft Office PowerPoint</Application>
  <PresentationFormat>Prezentácia na obrazovke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Motív Office</vt:lpstr>
      <vt:lpstr>Dvojtýždňová súvislá prax v Autochodura S.R.O</vt:lpstr>
      <vt:lpstr>Podmienky na zúčastnenie sa dvojtýždňovej súvislej praxe</vt:lpstr>
      <vt:lpstr>Ubytovanie</vt:lpstr>
      <vt:lpstr>Autochodura S.R.O</vt:lpstr>
      <vt:lpstr>Prezentácia programu PowerPoint</vt:lpstr>
      <vt:lpstr>Moja náplň praxe</vt:lpstr>
      <vt:lpstr>Čo som ozaj robil</vt:lpstr>
      <vt:lpstr>Prezentácia programu PowerPoint</vt:lpstr>
      <vt:lpstr>Voľný čas</vt:lpstr>
      <vt:lpstr>Čo som sa naučil?</vt:lpstr>
      <vt:lpstr>Prezentácia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Dvojtýždňová súvislá prax v Autochodura S.R.O</dc:title>
  <dc:creator>macence</dc:creator>
  <cp:lastModifiedBy>mercellova</cp:lastModifiedBy>
  <cp:revision>8</cp:revision>
  <dcterms:created xsi:type="dcterms:W3CDTF">2019-09-10T17:07:09Z</dcterms:created>
  <dcterms:modified xsi:type="dcterms:W3CDTF">2019-10-16T12:31:56Z</dcterms:modified>
</cp:coreProperties>
</file>