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8" name="Symbol zastępczy daty 27"/>
          <p:cNvSpPr>
            <a:spLocks noGrp="1"/>
          </p:cNvSpPr>
          <p:nvPr>
            <p:ph type="dt" sz="half" idx="10"/>
          </p:nvPr>
        </p:nvSpPr>
        <p:spPr/>
        <p:txBody>
          <a:bodyPr/>
          <a:lstStyle>
            <a:extLst/>
          </a:lstStyle>
          <a:p>
            <a:fld id="{55DB8177-D2E4-4C38-81B0-7C52D5F6AAFF}" type="datetimeFigureOut">
              <a:rPr lang="pl-PL" smtClean="0"/>
              <a:pPr/>
              <a:t>2019-05-23</a:t>
            </a:fld>
            <a:endParaRPr lang="pl-PL"/>
          </a:p>
        </p:txBody>
      </p:sp>
      <p:sp>
        <p:nvSpPr>
          <p:cNvPr id="17" name="Symbol zastępczy stopki 16"/>
          <p:cNvSpPr>
            <a:spLocks noGrp="1"/>
          </p:cNvSpPr>
          <p:nvPr>
            <p:ph type="ftr" sz="quarter" idx="11"/>
          </p:nvPr>
        </p:nvSpPr>
        <p:spPr/>
        <p:txBody>
          <a:bodyPr/>
          <a:lstStyle>
            <a:extLst/>
          </a:lstStyle>
          <a:p>
            <a:endParaRPr lang="pl-PL"/>
          </a:p>
        </p:txBody>
      </p:sp>
      <p:sp>
        <p:nvSpPr>
          <p:cNvPr id="29" name="Symbol zastępczy numeru slajdu 28"/>
          <p:cNvSpPr>
            <a:spLocks noGrp="1"/>
          </p:cNvSpPr>
          <p:nvPr>
            <p:ph type="sldNum" sz="quarter" idx="12"/>
          </p:nvPr>
        </p:nvSpPr>
        <p:spPr/>
        <p:txBody>
          <a:bodyPr/>
          <a:lstStyle>
            <a:extLst/>
          </a:lstStyle>
          <a:p>
            <a:fld id="{1ED38C09-0FDF-43A4-B778-A5F830C93283}" type="slidenum">
              <a:rPr lang="pl-PL" smtClean="0"/>
              <a:pPr/>
              <a:t>‹#›</a:t>
            </a:fld>
            <a:endParaRPr lang="pl-PL"/>
          </a:p>
        </p:txBody>
      </p:sp>
      <p:sp>
        <p:nvSpPr>
          <p:cNvPr id="32" name="Prostokąt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Prostokąt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Prostokąt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Prostokąt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Prostokąt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ytuł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pl-PL" smtClean="0"/>
              <a:t>Kliknij, aby edytować styl</a:t>
            </a:r>
            <a:endParaRPr kumimoji="0" lang="en-US"/>
          </a:p>
        </p:txBody>
      </p:sp>
      <p:sp>
        <p:nvSpPr>
          <p:cNvPr id="9" name="Podtytuł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56" name="Prostokąt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Prostokąt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Prostokąt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Prostokąt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5DB8177-D2E4-4C38-81B0-7C52D5F6AAFF}" type="datetimeFigureOut">
              <a:rPr lang="pl-PL" smtClean="0"/>
              <a:pPr/>
              <a:t>2019-05-23</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ED38C09-0FDF-43A4-B778-A5F830C93283}"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981200" cy="5851525"/>
          </a:xfrm>
        </p:spPr>
        <p:txBody>
          <a:bodyPr vert="eaVert" anchor="ct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609600" y="274639"/>
            <a:ext cx="58674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5DB8177-D2E4-4C38-81B0-7C52D5F6AAFF}" type="datetimeFigureOut">
              <a:rPr lang="pl-PL" smtClean="0"/>
              <a:pPr/>
              <a:t>2019-05-23</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ED38C09-0FDF-43A4-B778-A5F830C93283}"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5DB8177-D2E4-4C38-81B0-7C52D5F6AAFF}" type="datetimeFigureOut">
              <a:rPr lang="pl-PL" smtClean="0"/>
              <a:pPr/>
              <a:t>2019-05-23</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ED38C09-0FDF-43A4-B778-A5F830C93283}"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4" name="Dowolny kształt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Dowolny kształt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Dowolny kształt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Dowolny kształt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Dowolny kształt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Dowolny kształt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Dowolny kształt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Dowolny kształt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Dowolny kształt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Dowolny kształt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Dowolny kształt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Dowolny kształt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Dowolny kształt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Dowolny kształt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Dowolny kształt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Symbol zastępczy tekstu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55DB8177-D2E4-4C38-81B0-7C52D5F6AAFF}" type="datetimeFigureOut">
              <a:rPr lang="pl-PL" smtClean="0"/>
              <a:pPr/>
              <a:t>2019-05-23</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ED38C09-0FDF-43A4-B778-A5F830C93283}" type="slidenum">
              <a:rPr lang="pl-PL" smtClean="0"/>
              <a:pPr/>
              <a:t>‹#›</a:t>
            </a:fld>
            <a:endParaRPr lang="pl-PL"/>
          </a:p>
        </p:txBody>
      </p:sp>
      <p:sp>
        <p:nvSpPr>
          <p:cNvPr id="7" name="Prostokąt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pl-PL" smtClean="0"/>
              <a:t>Kliknij, aby edytować styl</a:t>
            </a:r>
            <a:endParaRPr kumimoji="0" lang="en-US"/>
          </a:p>
        </p:txBody>
      </p:sp>
      <p:sp>
        <p:nvSpPr>
          <p:cNvPr id="8" name="Prostokąt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Prostokąt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stokąt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Prostokąt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512064"/>
            <a:ext cx="8229600" cy="9144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55DB8177-D2E4-4C38-81B0-7C52D5F6AAFF}" type="datetimeFigureOut">
              <a:rPr lang="pl-PL" smtClean="0"/>
              <a:pPr/>
              <a:t>2019-05-23</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ED38C09-0FDF-43A4-B778-A5F830C93283}"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5" name="Prostokąt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504824" y="512064"/>
            <a:ext cx="7772400" cy="914400"/>
          </a:xfrm>
        </p:spPr>
        <p:txBody>
          <a:bodyPr anchor="t"/>
          <a:lstStyle>
            <a:lvl1pPr>
              <a:defRPr sz="400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55DB8177-D2E4-4C38-81B0-7C52D5F6AAFF}" type="datetimeFigureOut">
              <a:rPr lang="pl-PL" smtClean="0"/>
              <a:pPr/>
              <a:t>2019-05-23</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1ED38C09-0FDF-43A4-B778-A5F830C93283}" type="slidenum">
              <a:rPr lang="pl-PL" smtClean="0"/>
              <a:pPr/>
              <a:t>‹#›</a:t>
            </a:fld>
            <a:endParaRPr lang="pl-PL"/>
          </a:p>
        </p:txBody>
      </p:sp>
      <p:sp>
        <p:nvSpPr>
          <p:cNvPr id="16" name="Prostokąt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Prostokąt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Prostokąt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Prostokąt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Prostokąt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Prostokąt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Prostokąt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Prostokąt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Prostokąt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914400" y="512064"/>
            <a:ext cx="7772400" cy="914400"/>
          </a:xfrm>
        </p:spPr>
        <p:txBody>
          <a:bodyPr/>
          <a:lstStyle>
            <a:lvl1pPr>
              <a:defRPr sz="4000" cap="none" baseline="0"/>
            </a:lvl1pPr>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55DB8177-D2E4-4C38-81B0-7C52D5F6AAFF}" type="datetimeFigureOut">
              <a:rPr lang="pl-PL" smtClean="0"/>
              <a:pPr/>
              <a:t>2019-05-23</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1ED38C09-0FDF-43A4-B778-A5F830C93283}"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55DB8177-D2E4-4C38-81B0-7C52D5F6AAFF}" type="datetimeFigureOut">
              <a:rPr lang="pl-PL" smtClean="0"/>
              <a:pPr/>
              <a:t>2019-05-23</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1ED38C09-0FDF-43A4-B778-A5F830C93283}"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273050"/>
            <a:ext cx="8229600" cy="1162050"/>
          </a:xfrm>
        </p:spPr>
        <p:txBody>
          <a:bodyPr anchor="ctr"/>
          <a:lstStyle>
            <a:lvl1pPr algn="l">
              <a:buNone/>
              <a:defRPr sz="3600" b="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55DB8177-D2E4-4C38-81B0-7C52D5F6AAFF}" type="datetimeFigureOut">
              <a:rPr lang="pl-PL" smtClean="0"/>
              <a:pPr/>
              <a:t>2019-05-23</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ED38C09-0FDF-43A4-B778-A5F830C93283}"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Prostokąt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Łącznik prosty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a 9"/>
          <p:cNvGrpSpPr/>
          <p:nvPr/>
        </p:nvGrpSpPr>
        <p:grpSpPr>
          <a:xfrm rot="5400000">
            <a:off x="8514581" y="1219200"/>
            <a:ext cx="132763" cy="128466"/>
            <a:chOff x="6668087" y="1297746"/>
            <a:chExt cx="161840" cy="156602"/>
          </a:xfrm>
        </p:grpSpPr>
        <p:cxnSp>
          <p:nvCxnSpPr>
            <p:cNvPr id="15" name="Łącznik prosty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Łącznik prosty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Łącznik prosty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ytuł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pl-PL" smtClean="0"/>
              <a:t>Kliknij, aby edytować styl</a:t>
            </a:r>
            <a:endParaRPr kumimoji="0" lang="en-US"/>
          </a:p>
        </p:txBody>
      </p:sp>
      <p:sp>
        <p:nvSpPr>
          <p:cNvPr id="3" name="Symbol zastępczy obrazu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pl-PL" smtClean="0"/>
              <a:t>Kliknij ikonę, aby dodać obraz</a:t>
            </a:r>
            <a:endParaRPr kumimoji="0" lang="en-US"/>
          </a:p>
        </p:txBody>
      </p:sp>
      <p:sp>
        <p:nvSpPr>
          <p:cNvPr id="4" name="Symbol zastępczy tekstu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grpSp>
        <p:nvGrpSpPr>
          <p:cNvPr id="14" name="Grupa 13"/>
          <p:cNvGrpSpPr/>
          <p:nvPr/>
        </p:nvGrpSpPr>
        <p:grpSpPr>
          <a:xfrm rot="5400000">
            <a:off x="8666981" y="1371600"/>
            <a:ext cx="132763" cy="128466"/>
            <a:chOff x="6668087" y="1297746"/>
            <a:chExt cx="161840" cy="156602"/>
          </a:xfrm>
        </p:grpSpPr>
        <p:cxnSp>
          <p:nvCxnSpPr>
            <p:cNvPr id="11" name="Łącznik prosty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Łącznik prosty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Łącznik prosty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a 17"/>
          <p:cNvGrpSpPr/>
          <p:nvPr/>
        </p:nvGrpSpPr>
        <p:grpSpPr>
          <a:xfrm rot="5400000">
            <a:off x="8320088" y="1474763"/>
            <a:ext cx="132763" cy="128466"/>
            <a:chOff x="6668087" y="1297746"/>
            <a:chExt cx="161840" cy="156602"/>
          </a:xfrm>
        </p:grpSpPr>
        <p:cxnSp>
          <p:nvCxnSpPr>
            <p:cNvPr id="19" name="Łącznik prosty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Łącznik prosty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Łącznik prosty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ymbol zastępczy daty 4"/>
          <p:cNvSpPr>
            <a:spLocks noGrp="1"/>
          </p:cNvSpPr>
          <p:nvPr>
            <p:ph type="dt" sz="half" idx="10"/>
          </p:nvPr>
        </p:nvSpPr>
        <p:spPr>
          <a:xfrm>
            <a:off x="6477000" y="55499"/>
            <a:ext cx="2133600" cy="365125"/>
          </a:xfrm>
        </p:spPr>
        <p:txBody>
          <a:bodyPr/>
          <a:lstStyle>
            <a:extLst/>
          </a:lstStyle>
          <a:p>
            <a:fld id="{55DB8177-D2E4-4C38-81B0-7C52D5F6AAFF}" type="datetimeFigureOut">
              <a:rPr lang="pl-PL" smtClean="0"/>
              <a:pPr/>
              <a:t>2019-05-23</a:t>
            </a:fld>
            <a:endParaRPr lang="pl-PL"/>
          </a:p>
        </p:txBody>
      </p:sp>
      <p:sp>
        <p:nvSpPr>
          <p:cNvPr id="6" name="Symbol zastępczy stopki 5"/>
          <p:cNvSpPr>
            <a:spLocks noGrp="1"/>
          </p:cNvSpPr>
          <p:nvPr>
            <p:ph type="ftr" sz="quarter" idx="11"/>
          </p:nvPr>
        </p:nvSpPr>
        <p:spPr>
          <a:xfrm>
            <a:off x="914400" y="55499"/>
            <a:ext cx="5562600" cy="365125"/>
          </a:xfrm>
        </p:spPr>
        <p:txBody>
          <a:bodyPr/>
          <a:lstStyle>
            <a:extLst/>
          </a:lstStyle>
          <a:p>
            <a:endParaRPr lang="pl-PL"/>
          </a:p>
        </p:txBody>
      </p:sp>
      <p:sp>
        <p:nvSpPr>
          <p:cNvPr id="7" name="Symbol zastępczy numeru slajdu 6"/>
          <p:cNvSpPr>
            <a:spLocks noGrp="1"/>
          </p:cNvSpPr>
          <p:nvPr>
            <p:ph type="sldNum" sz="quarter" idx="12"/>
          </p:nvPr>
        </p:nvSpPr>
        <p:spPr>
          <a:xfrm>
            <a:off x="8610600" y="55499"/>
            <a:ext cx="457200" cy="365125"/>
          </a:xfrm>
        </p:spPr>
        <p:txBody>
          <a:bodyPr/>
          <a:lstStyle>
            <a:extLst/>
          </a:lstStyle>
          <a:p>
            <a:fld id="{1ED38C09-0FDF-43A4-B778-A5F830C93283}"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rostokąt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Prostokąt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rostokąt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stokąt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Prostokąt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Prostokąt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Prostokąt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Prostokąt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Symbol zastępczy tytułu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5DB8177-D2E4-4C38-81B0-7C52D5F6AAFF}" type="datetimeFigureOut">
              <a:rPr lang="pl-PL" smtClean="0"/>
              <a:pPr/>
              <a:t>2019-05-23</a:t>
            </a:fld>
            <a:endParaRPr lang="pl-PL"/>
          </a:p>
        </p:txBody>
      </p:sp>
      <p:sp>
        <p:nvSpPr>
          <p:cNvPr id="3" name="Symbol zastępczy stopki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pl-PL"/>
          </a:p>
        </p:txBody>
      </p:sp>
      <p:sp>
        <p:nvSpPr>
          <p:cNvPr id="23" name="Symbol zastępczy numeru slajdu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ED38C09-0FDF-43A4-B778-A5F830C93283}"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7224" y="214290"/>
            <a:ext cx="8286776" cy="4714908"/>
          </a:xfrm>
        </p:spPr>
        <p:txBody>
          <a:bodyPr/>
          <a:lstStyle/>
          <a:p>
            <a:r>
              <a:rPr lang="pl-PL" dirty="0" smtClean="0"/>
              <a:t/>
            </a:r>
            <a:br>
              <a:rPr lang="pl-PL" dirty="0" smtClean="0"/>
            </a:br>
            <a:r>
              <a:rPr lang="pl-PL" sz="5400" b="0" dirty="0" err="1" smtClean="0"/>
              <a:t>Internship</a:t>
            </a:r>
            <a:r>
              <a:rPr lang="pl-PL" sz="5400" b="0" dirty="0" smtClean="0"/>
              <a:t> </a:t>
            </a:r>
            <a:r>
              <a:rPr lang="pl-PL" sz="5400" b="0" dirty="0" err="1" smtClean="0"/>
              <a:t>in</a:t>
            </a:r>
            <a:r>
              <a:rPr lang="pl-PL" sz="5400" b="0" dirty="0" smtClean="0"/>
              <a:t> </a:t>
            </a:r>
            <a:r>
              <a:rPr lang="pl-PL" sz="5400" b="0" dirty="0" err="1" smtClean="0"/>
              <a:t>Munich</a:t>
            </a:r>
            <a:endParaRPr lang="pl-PL" sz="5400" dirty="0"/>
          </a:p>
        </p:txBody>
      </p:sp>
      <p:sp>
        <p:nvSpPr>
          <p:cNvPr id="3" name="Podtytuł 2"/>
          <p:cNvSpPr>
            <a:spLocks noGrp="1"/>
          </p:cNvSpPr>
          <p:nvPr>
            <p:ph type="subTitle" idx="1"/>
          </p:nvPr>
        </p:nvSpPr>
        <p:spPr>
          <a:xfrm>
            <a:off x="1142976" y="2714620"/>
            <a:ext cx="7772400" cy="1508760"/>
          </a:xfrm>
        </p:spPr>
        <p:txBody>
          <a:bodyPr/>
          <a:lstStyle/>
          <a:p>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2500306"/>
            <a:ext cx="7772400" cy="914400"/>
          </a:xfrm>
        </p:spPr>
        <p:txBody>
          <a:bodyPr/>
          <a:lstStyle/>
          <a:p>
            <a:r>
              <a:rPr lang="pl-PL" sz="3600" dirty="0" err="1" smtClean="0"/>
              <a:t>Thank</a:t>
            </a:r>
            <a:r>
              <a:rPr lang="pl-PL" sz="3600" dirty="0" smtClean="0"/>
              <a:t> </a:t>
            </a:r>
            <a:r>
              <a:rPr lang="pl-PL" sz="3600" dirty="0" err="1" smtClean="0"/>
              <a:t>you</a:t>
            </a:r>
            <a:r>
              <a:rPr lang="pl-PL" sz="3600" dirty="0" smtClean="0"/>
              <a:t> for </a:t>
            </a:r>
            <a:r>
              <a:rPr lang="pl-PL" sz="3600" dirty="0" err="1" smtClean="0"/>
              <a:t>your</a:t>
            </a:r>
            <a:r>
              <a:rPr lang="pl-PL" sz="3600" dirty="0" smtClean="0"/>
              <a:t> </a:t>
            </a:r>
            <a:r>
              <a:rPr lang="pl-PL" sz="3600" dirty="0" err="1" smtClean="0"/>
              <a:t>Attention</a:t>
            </a:r>
            <a:r>
              <a:rPr lang="pl-PL" sz="3600" dirty="0" smtClean="0"/>
              <a:t>!</a:t>
            </a:r>
            <a:endParaRPr lang="pl-PL" sz="3600" dirty="0"/>
          </a:p>
        </p:txBody>
      </p:sp>
      <p:sp>
        <p:nvSpPr>
          <p:cNvPr id="3" name="Symbol zastępczy zawartości 2"/>
          <p:cNvSpPr>
            <a:spLocks noGrp="1"/>
          </p:cNvSpPr>
          <p:nvPr>
            <p:ph idx="1"/>
          </p:nvPr>
        </p:nvSpPr>
        <p:spPr>
          <a:xfrm>
            <a:off x="1071538" y="3786190"/>
            <a:ext cx="7615262" cy="2569370"/>
          </a:xfrm>
        </p:spPr>
        <p:txBody>
          <a:bodyPr/>
          <a:lstStyle/>
          <a:p>
            <a:endParaRPr lang="pl-P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My company:</a:t>
            </a:r>
            <a:endParaRPr lang="pl-PL" dirty="0"/>
          </a:p>
        </p:txBody>
      </p:sp>
      <p:sp>
        <p:nvSpPr>
          <p:cNvPr id="3" name="Symbol zastępczy zawartości 2"/>
          <p:cNvSpPr>
            <a:spLocks noGrp="1"/>
          </p:cNvSpPr>
          <p:nvPr>
            <p:ph idx="1"/>
          </p:nvPr>
        </p:nvSpPr>
        <p:spPr>
          <a:xfrm>
            <a:off x="714348" y="1783560"/>
            <a:ext cx="7972452" cy="4572000"/>
          </a:xfrm>
        </p:spPr>
        <p:txBody>
          <a:bodyPr/>
          <a:lstStyle/>
          <a:p>
            <a:r>
              <a:rPr lang="pl-PL" dirty="0" err="1" smtClean="0"/>
              <a:t>Alte</a:t>
            </a:r>
            <a:r>
              <a:rPr lang="pl-PL" dirty="0" smtClean="0"/>
              <a:t> </a:t>
            </a:r>
            <a:r>
              <a:rPr lang="pl-PL" dirty="0" err="1" smtClean="0"/>
              <a:t>Weinbörse</a:t>
            </a:r>
            <a:r>
              <a:rPr lang="pl-PL" dirty="0" smtClean="0"/>
              <a:t> - </a:t>
            </a:r>
            <a:r>
              <a:rPr lang="pl-PL" dirty="0" err="1" smtClean="0"/>
              <a:t>wholesale</a:t>
            </a:r>
            <a:endParaRPr lang="pl-PL" dirty="0"/>
          </a:p>
        </p:txBody>
      </p:sp>
      <p:pic>
        <p:nvPicPr>
          <p:cNvPr id="4" name="Obraz 3" descr="Alte Weinborse.jpg"/>
          <p:cNvPicPr>
            <a:picLocks noChangeAspect="1"/>
          </p:cNvPicPr>
          <p:nvPr/>
        </p:nvPicPr>
        <p:blipFill>
          <a:blip r:embed="rId2"/>
          <a:stretch>
            <a:fillRect/>
          </a:stretch>
        </p:blipFill>
        <p:spPr>
          <a:xfrm>
            <a:off x="642910" y="3143248"/>
            <a:ext cx="4857752" cy="2732486"/>
          </a:xfrm>
          <a:prstGeom prst="rect">
            <a:avLst/>
          </a:prstGeom>
        </p:spPr>
      </p:pic>
      <p:pic>
        <p:nvPicPr>
          <p:cNvPr id="5" name="Obraz 4" descr="Weinbrse.jpg"/>
          <p:cNvPicPr>
            <a:picLocks noChangeAspect="1"/>
          </p:cNvPicPr>
          <p:nvPr/>
        </p:nvPicPr>
        <p:blipFill>
          <a:blip r:embed="rId3" cstate="print"/>
          <a:stretch>
            <a:fillRect/>
          </a:stretch>
        </p:blipFill>
        <p:spPr>
          <a:xfrm>
            <a:off x="6215074" y="4572008"/>
            <a:ext cx="2571744" cy="19288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Company </a:t>
            </a:r>
            <a:r>
              <a:rPr lang="pl-PL" dirty="0" err="1" smtClean="0"/>
              <a:t>History</a:t>
            </a:r>
            <a:r>
              <a:rPr lang="pl-PL" dirty="0" smtClean="0"/>
              <a:t>:</a:t>
            </a:r>
            <a:endParaRPr lang="pl-PL" dirty="0"/>
          </a:p>
        </p:txBody>
      </p:sp>
      <p:sp>
        <p:nvSpPr>
          <p:cNvPr id="3" name="Symbol zastępczy zawartości 2"/>
          <p:cNvSpPr>
            <a:spLocks noGrp="1"/>
          </p:cNvSpPr>
          <p:nvPr>
            <p:ph idx="1"/>
          </p:nvPr>
        </p:nvSpPr>
        <p:spPr/>
        <p:txBody>
          <a:bodyPr/>
          <a:lstStyle/>
          <a:p>
            <a:r>
              <a:rPr lang="en-US" dirty="0" smtClean="0"/>
              <a:t>In </a:t>
            </a:r>
            <a:r>
              <a:rPr lang="pl-PL" dirty="0" smtClean="0"/>
              <a:t>1972</a:t>
            </a:r>
            <a:r>
              <a:rPr lang="en-US" dirty="0" smtClean="0"/>
              <a:t>, Henning Schulz, then a restaurateur and winemaker in his wine cellar, founded the </a:t>
            </a:r>
            <a:r>
              <a:rPr lang="en-US" dirty="0" err="1" smtClean="0"/>
              <a:t>Alte</a:t>
            </a:r>
            <a:r>
              <a:rPr lang="en-US" dirty="0" smtClean="0"/>
              <a:t> </a:t>
            </a:r>
            <a:r>
              <a:rPr lang="en-US" dirty="0" err="1" smtClean="0"/>
              <a:t>Weinbörse</a:t>
            </a:r>
            <a:r>
              <a:rPr lang="en-US" dirty="0" smtClean="0"/>
              <a:t> wine shop. Wineries belonged to the family. Henning Schulz combined love for wine and his contacts with Munich gastronomy on the stage with great creativity and thus laid the foundations for a successful company.</a:t>
            </a:r>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What does </a:t>
            </a:r>
            <a:r>
              <a:rPr lang="en-US" dirty="0" err="1" smtClean="0"/>
              <a:t>Alte</a:t>
            </a:r>
            <a:r>
              <a:rPr lang="en-US" dirty="0" smtClean="0"/>
              <a:t> </a:t>
            </a:r>
            <a:r>
              <a:rPr lang="en-US" dirty="0" err="1" smtClean="0"/>
              <a:t>Weinborse</a:t>
            </a:r>
            <a:r>
              <a:rPr lang="en-US" dirty="0" smtClean="0"/>
              <a:t> do?</a:t>
            </a:r>
            <a:br>
              <a:rPr lang="en-US" dirty="0" smtClean="0"/>
            </a:br>
            <a:r>
              <a:rPr lang="en-US" dirty="0" smtClean="0"/>
              <a:t/>
            </a:r>
            <a:br>
              <a:rPr lang="en-US" dirty="0" smtClean="0"/>
            </a:br>
            <a:endParaRPr lang="pl-PL" dirty="0"/>
          </a:p>
        </p:txBody>
      </p:sp>
      <p:sp>
        <p:nvSpPr>
          <p:cNvPr id="5" name="Symbol zastępczy zawartości 4"/>
          <p:cNvSpPr>
            <a:spLocks noGrp="1"/>
          </p:cNvSpPr>
          <p:nvPr>
            <p:ph idx="1"/>
          </p:nvPr>
        </p:nvSpPr>
        <p:spPr/>
        <p:txBody>
          <a:bodyPr/>
          <a:lstStyle/>
          <a:p>
            <a:r>
              <a:rPr lang="en-US" dirty="0" smtClean="0"/>
              <a:t>Wholesaler </a:t>
            </a:r>
            <a:r>
              <a:rPr lang="en-US" dirty="0" err="1" smtClean="0"/>
              <a:t>Alte</a:t>
            </a:r>
            <a:r>
              <a:rPr lang="en-US" dirty="0" smtClean="0"/>
              <a:t> </a:t>
            </a:r>
            <a:r>
              <a:rPr lang="en-US" dirty="0" err="1" smtClean="0"/>
              <a:t>Weinborse</a:t>
            </a:r>
            <a:r>
              <a:rPr lang="en-US" dirty="0" smtClean="0"/>
              <a:t> deals in the wholesale and retail sale of alcohol, beer, wine, juices, beverages and water. It is a small company that employs not many employees, but there is a friendly atmosphere.</a:t>
            </a:r>
          </a:p>
          <a:p>
            <a:pPr>
              <a:buNone/>
            </a:pPr>
            <a:r>
              <a:rPr lang="en-US" dirty="0" smtClean="0"/>
              <a:t/>
            </a:r>
            <a:br>
              <a:rPr lang="en-US" dirty="0" smtClean="0"/>
            </a:br>
            <a:endParaRPr lang="pl-PL" dirty="0"/>
          </a:p>
        </p:txBody>
      </p:sp>
      <p:pic>
        <p:nvPicPr>
          <p:cNvPr id="6" name="Obraz 5" descr="wa-004.jpg"/>
          <p:cNvPicPr>
            <a:picLocks noChangeAspect="1"/>
          </p:cNvPicPr>
          <p:nvPr/>
        </p:nvPicPr>
        <p:blipFill>
          <a:blip r:embed="rId2"/>
          <a:stretch>
            <a:fillRect/>
          </a:stretch>
        </p:blipFill>
        <p:spPr>
          <a:xfrm>
            <a:off x="3286116" y="4572008"/>
            <a:ext cx="3048000" cy="20345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Execution</a:t>
            </a:r>
            <a:r>
              <a:rPr lang="pl-PL" dirty="0" smtClean="0"/>
              <a:t> of </a:t>
            </a:r>
            <a:r>
              <a:rPr lang="pl-PL" dirty="0" err="1" smtClean="0"/>
              <a:t>the</a:t>
            </a:r>
            <a:r>
              <a:rPr lang="pl-PL" dirty="0" smtClean="0"/>
              <a:t> </a:t>
            </a:r>
            <a:r>
              <a:rPr lang="pl-PL" dirty="0" err="1" smtClean="0"/>
              <a:t>contract</a:t>
            </a:r>
            <a:r>
              <a:rPr lang="pl-PL" dirty="0" smtClean="0"/>
              <a:t/>
            </a:r>
            <a:br>
              <a:rPr lang="pl-PL" dirty="0" smtClean="0"/>
            </a:br>
            <a:r>
              <a:rPr lang="pl-PL" dirty="0" smtClean="0"/>
              <a:t/>
            </a:r>
            <a:br>
              <a:rPr lang="pl-PL" dirty="0" smtClean="0"/>
            </a:br>
            <a:endParaRPr lang="pl-PL" dirty="0"/>
          </a:p>
        </p:txBody>
      </p:sp>
      <p:sp>
        <p:nvSpPr>
          <p:cNvPr id="3" name="Symbol zastępczy zawartości 2"/>
          <p:cNvSpPr>
            <a:spLocks noGrp="1"/>
          </p:cNvSpPr>
          <p:nvPr>
            <p:ph idx="1"/>
          </p:nvPr>
        </p:nvSpPr>
        <p:spPr>
          <a:xfrm>
            <a:off x="500034" y="1142984"/>
            <a:ext cx="7772400" cy="4572000"/>
          </a:xfrm>
        </p:spPr>
        <p:txBody>
          <a:bodyPr/>
          <a:lstStyle/>
          <a:p>
            <a:pPr>
              <a:buNone/>
            </a:pPr>
            <a:r>
              <a:rPr lang="en-US" dirty="0" smtClean="0"/>
              <a:t/>
            </a:r>
            <a:br>
              <a:rPr lang="en-US" dirty="0" smtClean="0"/>
            </a:br>
            <a:r>
              <a:rPr lang="en-US" dirty="0" smtClean="0"/>
              <a:t>1. Placing an order by the customer 2.Checking the product availability in the warehouse </a:t>
            </a:r>
            <a:endParaRPr lang="pl-PL" dirty="0" smtClean="0"/>
          </a:p>
          <a:p>
            <a:pPr>
              <a:buNone/>
            </a:pPr>
            <a:r>
              <a:rPr lang="pl-PL" dirty="0" smtClean="0"/>
              <a:t>    </a:t>
            </a:r>
            <a:r>
              <a:rPr lang="en-US" dirty="0" smtClean="0"/>
              <a:t>3</a:t>
            </a:r>
            <a:r>
              <a:rPr lang="en-US" dirty="0" smtClean="0"/>
              <a:t>. Order picking process </a:t>
            </a:r>
            <a:endParaRPr lang="pl-PL" dirty="0" smtClean="0"/>
          </a:p>
          <a:p>
            <a:pPr>
              <a:buNone/>
            </a:pPr>
            <a:r>
              <a:rPr lang="pl-PL" dirty="0" smtClean="0"/>
              <a:t>    </a:t>
            </a:r>
            <a:r>
              <a:rPr lang="en-US" dirty="0" smtClean="0"/>
              <a:t>4</a:t>
            </a:r>
            <a:r>
              <a:rPr lang="en-US" dirty="0" smtClean="0"/>
              <a:t>. The supplier delivers the order to the buyer</a:t>
            </a:r>
            <a:endParaRPr lang="pl-PL" dirty="0"/>
          </a:p>
        </p:txBody>
      </p:sp>
      <p:pic>
        <p:nvPicPr>
          <p:cNvPr id="4" name="Obraz 3" descr="sb_235.jpg"/>
          <p:cNvPicPr>
            <a:picLocks noChangeAspect="1"/>
          </p:cNvPicPr>
          <p:nvPr/>
        </p:nvPicPr>
        <p:blipFill>
          <a:blip r:embed="rId2"/>
          <a:stretch>
            <a:fillRect/>
          </a:stretch>
        </p:blipFill>
        <p:spPr>
          <a:xfrm>
            <a:off x="5286380" y="4429132"/>
            <a:ext cx="2743202" cy="205740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My tasks in the company</a:t>
            </a:r>
            <a:br>
              <a:rPr lang="en-US" dirty="0" smtClean="0"/>
            </a:br>
            <a:r>
              <a:rPr lang="en-US" dirty="0" smtClean="0"/>
              <a:t/>
            </a:r>
            <a:br>
              <a:rPr lang="en-US" dirty="0" smtClean="0"/>
            </a:br>
            <a:endParaRPr lang="pl-PL" dirty="0"/>
          </a:p>
        </p:txBody>
      </p:sp>
      <p:sp>
        <p:nvSpPr>
          <p:cNvPr id="3" name="Symbol zastępczy zawartości 2"/>
          <p:cNvSpPr>
            <a:spLocks noGrp="1"/>
          </p:cNvSpPr>
          <p:nvPr>
            <p:ph idx="1"/>
          </p:nvPr>
        </p:nvSpPr>
        <p:spPr/>
        <p:txBody>
          <a:bodyPr/>
          <a:lstStyle/>
          <a:p>
            <a:r>
              <a:rPr lang="en-US" dirty="0" smtClean="0"/>
              <a:t>My main task was to complete orders. I also got to know the process of carrying out the order and all the procedures and documents related to it. I also got to know the work of a beverage supplier.</a:t>
            </a:r>
          </a:p>
          <a:p>
            <a:pPr>
              <a:buNone/>
            </a:pPr>
            <a:r>
              <a:rPr lang="en-US" dirty="0" smtClean="0"/>
              <a:t/>
            </a:r>
            <a:br>
              <a:rPr lang="en-US" dirty="0" smtClean="0"/>
            </a:br>
            <a:endParaRPr lang="pl-PL" dirty="0"/>
          </a:p>
        </p:txBody>
      </p:sp>
      <p:pic>
        <p:nvPicPr>
          <p:cNvPr id="4" name="Obraz 3" descr="zdj.jpg"/>
          <p:cNvPicPr>
            <a:picLocks noChangeAspect="1"/>
          </p:cNvPicPr>
          <p:nvPr/>
        </p:nvPicPr>
        <p:blipFill>
          <a:blip r:embed="rId2"/>
          <a:stretch>
            <a:fillRect/>
          </a:stretch>
        </p:blipFill>
        <p:spPr>
          <a:xfrm>
            <a:off x="4286248" y="4286256"/>
            <a:ext cx="4429124" cy="215089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Free</a:t>
            </a:r>
            <a:r>
              <a:rPr lang="pl-PL" dirty="0" smtClean="0"/>
              <a:t> Time:</a:t>
            </a:r>
            <a:endParaRPr lang="pl-PL" dirty="0"/>
          </a:p>
        </p:txBody>
      </p:sp>
      <p:pic>
        <p:nvPicPr>
          <p:cNvPr id="4" name="Symbol zastępczy zawartości 3" descr="60383437_441638249714859_2276548931368255488_n.jpg"/>
          <p:cNvPicPr>
            <a:picLocks noGrp="1" noChangeAspect="1"/>
          </p:cNvPicPr>
          <p:nvPr>
            <p:ph idx="1"/>
          </p:nvPr>
        </p:nvPicPr>
        <p:blipFill>
          <a:blip r:embed="rId2"/>
          <a:stretch>
            <a:fillRect/>
          </a:stretch>
        </p:blipFill>
        <p:spPr>
          <a:xfrm>
            <a:off x="914400" y="2183114"/>
            <a:ext cx="7772400" cy="377447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60610811_1039486426249116_4993922478385397760_n.jpg"/>
          <p:cNvPicPr>
            <a:picLocks noGrp="1" noChangeAspect="1"/>
          </p:cNvPicPr>
          <p:nvPr>
            <p:ph idx="1"/>
          </p:nvPr>
        </p:nvPicPr>
        <p:blipFill>
          <a:blip r:embed="rId2"/>
          <a:stretch>
            <a:fillRect/>
          </a:stretch>
        </p:blipFill>
        <p:spPr>
          <a:xfrm>
            <a:off x="914400" y="1879600"/>
            <a:ext cx="7772400" cy="43815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60473121_2324861574424092_8616153005110067200_n.jpg"/>
          <p:cNvPicPr>
            <a:picLocks noGrp="1" noChangeAspect="1"/>
          </p:cNvPicPr>
          <p:nvPr>
            <p:ph idx="1"/>
          </p:nvPr>
        </p:nvPicPr>
        <p:blipFill>
          <a:blip r:embed="rId2"/>
          <a:stretch>
            <a:fillRect/>
          </a:stretch>
        </p:blipFill>
        <p:spPr>
          <a:xfrm>
            <a:off x="1071538" y="1714488"/>
            <a:ext cx="2577353" cy="4572000"/>
          </a:xfrm>
        </p:spPr>
      </p:pic>
      <p:pic>
        <p:nvPicPr>
          <p:cNvPr id="5" name="Obraz 4" descr="60531137_1013851598809700_8454986122559225856_n.jpg"/>
          <p:cNvPicPr>
            <a:picLocks noChangeAspect="1"/>
          </p:cNvPicPr>
          <p:nvPr/>
        </p:nvPicPr>
        <p:blipFill>
          <a:blip r:embed="rId3"/>
          <a:stretch>
            <a:fillRect/>
          </a:stretch>
        </p:blipFill>
        <p:spPr>
          <a:xfrm>
            <a:off x="4214810" y="2857496"/>
            <a:ext cx="4719104" cy="229171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97</TotalTime>
  <Words>174</Words>
  <Application>Microsoft Office PowerPoint</Application>
  <PresentationFormat>Pokaz na ekranie (4:3)</PresentationFormat>
  <Paragraphs>17</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Metro</vt:lpstr>
      <vt:lpstr> Internship in Munich</vt:lpstr>
      <vt:lpstr>My company:</vt:lpstr>
      <vt:lpstr>Company History:</vt:lpstr>
      <vt:lpstr>What does Alte Weinborse do?  </vt:lpstr>
      <vt:lpstr>Execution of the contract  </vt:lpstr>
      <vt:lpstr>My tasks in the company  </vt:lpstr>
      <vt:lpstr>Free Time:</vt:lpstr>
      <vt:lpstr>Slajd 8</vt:lpstr>
      <vt:lpstr>Slajd 9</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Internship in Munich</dc:title>
  <dc:creator>Asus</dc:creator>
  <cp:lastModifiedBy>Asus</cp:lastModifiedBy>
  <cp:revision>10</cp:revision>
  <dcterms:created xsi:type="dcterms:W3CDTF">2019-05-22T17:27:42Z</dcterms:created>
  <dcterms:modified xsi:type="dcterms:W3CDTF">2019-05-23T18:53:04Z</dcterms:modified>
</cp:coreProperties>
</file>