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2" r:id="rId8"/>
    <p:sldId id="260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Lawina śnieżna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615189" y="753844"/>
            <a:ext cx="123682" cy="96162"/>
          </a:xfrm>
        </p:spPr>
        <p:txBody>
          <a:bodyPr>
            <a:normAutofit fontScale="250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3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robić po zatrzymaniu lawiny?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Gdy lawina ustanie, zamknij usta i ułóż ręce przed twarzą. W ten sposób utworzysz sobie przestrzeń na powietrze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/>
              <a:t>Śnieg, w którym się znalazłeś, jest bardzo ciężki, 100 m sześciennych waży ok. 25 ton. Nie jesteś bez szans, gdy cały czas próbujesz się poruszać, tak jak w momencie schodzenia lawiny. Musisz walczyć o przestrzeń. Postaraj się mocno kopnąć nogami i jak najsilniej poruszyć rękoma. Jeżeli będziesz płytko zasypany, masz szansę na przebicie się do powierzchni lawiniska. </a:t>
            </a:r>
          </a:p>
        </p:txBody>
      </p:sp>
    </p:spTree>
    <p:extLst>
      <p:ext uri="{BB962C8B-B14F-4D97-AF65-F5344CB8AC3E}">
        <p14:creationId xmlns:p14="http://schemas.microsoft.com/office/powerpoint/2010/main" val="22796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44" y="653517"/>
            <a:ext cx="8348461" cy="557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Przyczyny powstania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pl-PL" smtClean="0"/>
              <a:t>Przyczyny powstawania lawin mogą być naturalne (przede wszystkim związane z temperaturą i tajaniem pokrywy śnieżnej), a także antropogeniczne (podcięcie stoku przez np. narciarzy). Te ostatnie są szczególnie niebezpieczne, ponieważ odbywają się w bliskości człowieka, stanowiąc ogromne zagrożenia dla jego zdrowia i życia.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61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Skutki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ofiary w </a:t>
            </a:r>
            <a:r>
              <a:rPr lang="pl-PL" dirty="0" smtClean="0"/>
              <a:t>ludziach</a:t>
            </a:r>
          </a:p>
          <a:p>
            <a:r>
              <a:rPr lang="pl-PL" dirty="0" smtClean="0"/>
              <a:t>zniszczenia infrastruktury</a:t>
            </a:r>
          </a:p>
          <a:p>
            <a:r>
              <a:rPr lang="pl-PL" dirty="0" smtClean="0"/>
              <a:t>zniszczenie </a:t>
            </a:r>
            <a:r>
              <a:rPr lang="pl-PL" dirty="0"/>
              <a:t>ziemi uprawnej i roślinności </a:t>
            </a:r>
            <a:endParaRPr lang="pl-PL" dirty="0"/>
          </a:p>
          <a:p>
            <a:r>
              <a:rPr lang="pl-PL" dirty="0" smtClean="0"/>
              <a:t>zmiana </a:t>
            </a:r>
            <a:r>
              <a:rPr lang="pl-PL" dirty="0"/>
              <a:t>topografii terenu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80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75" y="574629"/>
            <a:ext cx="8350161" cy="556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6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kern="1300" spc="-1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Ratownictwo</a:t>
            </a:r>
            <a:endParaRPr lang="pl-PL" i="1" kern="1300" spc="-1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pl-PL" dirty="0"/>
              <a:t>Największe szanse uratowania osoby zasypanej w lawinie są w pierwszych 15 minutach. Po dotarciu na miejsce lawiniska ratownicy tyralierą przeszukują śnieg za pomocą sond lawinowych – kilkumetrowych cienkich tyczek. Nieocenioną pomocą służą także specjalnie szkolone psy. Coraz popularniejsze stają się nowoczesne systemy wspomagające szukanie zasypanych osób</a:t>
            </a:r>
            <a:r>
              <a:rPr lang="pl-PL" dirty="0" smtClean="0"/>
              <a:t>:</a:t>
            </a:r>
            <a:endParaRPr lang="pl-PL" dirty="0"/>
          </a:p>
          <a:p>
            <a:r>
              <a:rPr lang="pl-PL" dirty="0"/>
              <a:t>„reflektory” umieszczone na ubraniu – ratownicy mogą je zlokalizować za pomocą specjalnego urządzenia (system </a:t>
            </a:r>
            <a:r>
              <a:rPr lang="pl-PL" dirty="0" err="1"/>
              <a:t>Recco</a:t>
            </a:r>
            <a:r>
              <a:rPr lang="pl-PL" dirty="0"/>
              <a:t>)</a:t>
            </a:r>
          </a:p>
          <a:p>
            <a:r>
              <a:rPr lang="pl-PL" dirty="0"/>
              <a:t>systemy aktywne (typu </a:t>
            </a:r>
            <a:r>
              <a:rPr lang="pl-PL" dirty="0" err="1"/>
              <a:t>Pieps</a:t>
            </a:r>
            <a:r>
              <a:rPr lang="pl-PL" dirty="0"/>
              <a:t>) – połączenie nadajnika i odbiornika w jednym urządzeniu. Osoby niezasypane mogą dzięki temu zlokalizować znajdujących się pod śniegiem towarzyszy.</a:t>
            </a:r>
          </a:p>
        </p:txBody>
      </p:sp>
    </p:spTree>
    <p:extLst>
      <p:ext uri="{BB962C8B-B14F-4D97-AF65-F5344CB8AC3E}">
        <p14:creationId xmlns:p14="http://schemas.microsoft.com/office/powerpoint/2010/main" val="116592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471" y="888641"/>
            <a:ext cx="9084207" cy="50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2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poszkodowanemu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Jeśli jesteś świadkiem osunięcia się lawiny, nie czekaj - działaj! Odnajdź zasypaną osobę, wydobądź ją w miarę możliwości spod śniegu czy kamieni i oceń jej stan. Zadbaj o Wasze wspólne bezpieczeństwo przenosząc ją z miejsca zagrożenia. Jeśli nie oddycha, wezwij pomoc przez telefon (numer TOPR - 601 100 300), systemem alarmującym lub krzykiem i przejdź do udzielania pierwszej pomocy.</a:t>
            </a:r>
          </a:p>
          <a:p>
            <a:r>
              <a:rPr lang="pl-PL" dirty="0" smtClean="0"/>
              <a:t>Jeśli </a:t>
            </a:r>
            <a:r>
              <a:rPr lang="pl-PL" dirty="0"/>
              <a:t>poszkodowany oddycha, ale jest </a:t>
            </a:r>
            <a:r>
              <a:rPr lang="pl-PL" b="1" dirty="0"/>
              <a:t>nieprzytomny</a:t>
            </a:r>
            <a:r>
              <a:rPr lang="pl-PL" dirty="0"/>
              <a:t>, ułóż go w pozycji bezpiecznej. Nie rób tego jedynie w przypadku podejrzenia urazów </a:t>
            </a:r>
            <a:r>
              <a:rPr lang="pl-PL" dirty="0" smtClean="0"/>
              <a:t>kręgosłupa. </a:t>
            </a:r>
            <a:r>
              <a:rPr lang="pl-PL" dirty="0"/>
              <a:t>Jeśli temperatura otoczenia jest niska, użyj folii, by zapobiec wychłodzeniu. Zatamuj krwotoki uciskając miejsce zranienia.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02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8" y="597128"/>
            <a:ext cx="7266368" cy="55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8864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33138</TotalTime>
  <Words>338</Words>
  <Application>Microsoft Office PowerPoint</Application>
  <PresentationFormat>Panoramiczny</PresentationFormat>
  <Paragraphs>19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Lawina śnieżna</vt:lpstr>
      <vt:lpstr>Prezentacja programu PowerPoint</vt:lpstr>
      <vt:lpstr>Przyczyny powstania</vt:lpstr>
      <vt:lpstr>Skutki</vt:lpstr>
      <vt:lpstr>Prezentacja programu PowerPoint</vt:lpstr>
      <vt:lpstr>Ratownictwo</vt:lpstr>
      <vt:lpstr>Prezentacja programu PowerPoint</vt:lpstr>
      <vt:lpstr>Pomoc poszkodowanemu</vt:lpstr>
      <vt:lpstr>Prezentacja programu PowerPoint</vt:lpstr>
      <vt:lpstr>Co robić po zatrzymaniu lawiny?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Lawina śnieżna</dc:title>
  <dc:creator>Karolina Krasnodębska</dc:creator>
  <cp:lastModifiedBy>Karolina Krasnodębska</cp:lastModifiedBy>
  <cp:revision>9</cp:revision>
  <dcterms:created xsi:type="dcterms:W3CDTF">2018-09-25T16:22:39Z</dcterms:created>
  <dcterms:modified xsi:type="dcterms:W3CDTF">2018-10-18T16:41:28Z</dcterms:modified>
</cp:coreProperties>
</file>