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20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14E8-BBF2-48BD-A9FD-C68B620C32D1}" type="datetimeFigureOut">
              <a:rPr lang="sk-SK" smtClean="0"/>
              <a:t>22. 4. 2010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69689-D617-40B4-A1E8-A5FE88B965A5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9689-D617-40B4-A1E8-A5FE88B965A5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6934200" cy="1143000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AD9763-7764-451C-B04E-0F9811388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B09AC-060C-4AA6-8EED-27CEAEECC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DC95D-8711-4726-8CC4-850D3CD3F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63BCB-1D3C-4F1C-9841-3A42951FA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95850-D2F2-4B70-91D0-E8AFAABD3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1CFDD-FD8C-49B0-B72F-2C1C362C3B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582C2-9D61-4134-9E5F-CEF9652FF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8C555-66E8-452A-9427-022EC4ABF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A7ABE-D707-4599-A588-E48ED50BA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59B5D-2168-48FA-B52B-AD16430F4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20670-6023-4EB3-AC19-9C2EBB5A1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3EF954-9854-4EAA-89C0-DB552A4AE1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714752"/>
            <a:ext cx="6400800" cy="1238248"/>
          </a:xfrm>
        </p:spPr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Mgr. Zuzana </a:t>
            </a:r>
            <a:r>
              <a:rPr lang="sk-SK" dirty="0" err="1" smtClean="0">
                <a:latin typeface="Andalus" pitchFamily="2" charset="-78"/>
                <a:cs typeface="Andalus" pitchFamily="2" charset="-78"/>
              </a:rPr>
              <a:t>Morávková</a:t>
            </a:r>
            <a:endParaRPr lang="sk-SK" dirty="0" smtClean="0">
              <a:latin typeface="Andalus" pitchFamily="2" charset="-78"/>
              <a:cs typeface="Andalus" pitchFamily="2" charset="-78"/>
            </a:endParaRPr>
          </a:p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ZŠ s MŠ Gbely</a:t>
            </a:r>
            <a:endParaRPr lang="en-US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Zložky životného prostredia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0" y="24384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sk-SK" sz="6000" b="1" dirty="0" smtClean="0">
                <a:solidFill>
                  <a:schemeClr val="tx2"/>
                </a:solidFill>
                <a:latin typeface="Andalus" pitchFamily="2" charset="-78"/>
                <a:cs typeface="Andalus" pitchFamily="2" charset="-78"/>
              </a:rPr>
              <a:t>Ďakujem za pozornosť!</a:t>
            </a:r>
            <a:endParaRPr lang="en-US" sz="6000" b="1" dirty="0">
              <a:solidFill>
                <a:schemeClr val="tx2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5" name="Picture 7" descr="ko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361144">
            <a:off x="428596" y="2571744"/>
            <a:ext cx="2214546" cy="21193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Ochrana životného prostredia"/>
          <p:cNvPicPr>
            <a:picLocks noChangeAspect="1" noChangeArrowheads="1"/>
          </p:cNvPicPr>
          <p:nvPr/>
        </p:nvPicPr>
        <p:blipFill>
          <a:blip r:embed="rId4" cstate="print"/>
          <a:srcRect t="21429" r="16964"/>
          <a:stretch>
            <a:fillRect/>
          </a:stretch>
        </p:blipFill>
        <p:spPr bwMode="auto">
          <a:xfrm rot="976200">
            <a:off x="6858252" y="506689"/>
            <a:ext cx="1833773" cy="1793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09600"/>
            <a:ext cx="614366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Čo je životné prostredie?</a:t>
            </a:r>
            <a:endParaRPr lang="en-US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33486"/>
          </a:xfrm>
        </p:spPr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Je časť sveta, ktorú človek používa, ovplyvňuje a ktorej sa prispôsobuje</a:t>
            </a:r>
            <a:endParaRPr lang="en-US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9218" name="Picture 2" descr="Ochrana životného prostr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43248"/>
            <a:ext cx="6772275" cy="247650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09600"/>
            <a:ext cx="6786610" cy="1143000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Zložky životného prostredia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2910" y="1857364"/>
            <a:ext cx="7772400" cy="159067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k-SK" dirty="0" smtClean="0">
                <a:latin typeface="Andalus" pitchFamily="2" charset="-78"/>
                <a:cs typeface="Andalus" pitchFamily="2" charset="-78"/>
              </a:rPr>
              <a:t>Prírodné </a:t>
            </a:r>
            <a:r>
              <a:rPr lang="sk-SK" dirty="0" smtClean="0">
                <a:latin typeface="Andalus" pitchFamily="2" charset="-78"/>
                <a:cs typeface="Andalus" pitchFamily="2" charset="-78"/>
              </a:rPr>
              <a:t>zložky – </a:t>
            </a:r>
            <a:r>
              <a:rPr lang="sk-SK" dirty="0" smtClean="0">
                <a:latin typeface="Andalus" pitchFamily="2" charset="-78"/>
                <a:cs typeface="Andalus" pitchFamily="2" charset="-78"/>
              </a:rPr>
              <a:t>príroda </a:t>
            </a:r>
            <a:r>
              <a:rPr lang="sk-SK" dirty="0" smtClean="0">
                <a:latin typeface="Andalus" pitchFamily="2" charset="-78"/>
                <a:cs typeface="Andalus" pitchFamily="2" charset="-78"/>
              </a:rPr>
              <a:t>– </a:t>
            </a:r>
            <a:endParaRPr lang="sk-SK" dirty="0" smtClean="0">
              <a:latin typeface="Andalus" pitchFamily="2" charset="-78"/>
              <a:cs typeface="Andalus" pitchFamily="2" charset="-78"/>
            </a:endParaRPr>
          </a:p>
          <a:p>
            <a:pPr marL="514350" indent="-514350">
              <a:buNone/>
            </a:pPr>
            <a:r>
              <a:rPr lang="sk-SK" dirty="0" smtClean="0">
                <a:latin typeface="Andalus" pitchFamily="2" charset="-78"/>
                <a:cs typeface="Andalus" pitchFamily="2" charset="-78"/>
              </a:rPr>
              <a:t> </a:t>
            </a:r>
            <a:r>
              <a:rPr lang="sk-SK" dirty="0" smtClean="0">
                <a:latin typeface="Andalus" pitchFamily="2" charset="-78"/>
                <a:cs typeface="Andalus" pitchFamily="2" charset="-78"/>
              </a:rPr>
              <a:t>    </a:t>
            </a:r>
            <a:r>
              <a:rPr lang="sk-SK" dirty="0" smtClean="0">
                <a:latin typeface="Andalus" pitchFamily="2" charset="-78"/>
                <a:cs typeface="Andalus" pitchFamily="2" charset="-78"/>
              </a:rPr>
              <a:t>tvorí </a:t>
            </a:r>
            <a:r>
              <a:rPr lang="sk-SK" dirty="0" smtClean="0">
                <a:latin typeface="Andalus" pitchFamily="2" charset="-78"/>
                <a:cs typeface="Andalus" pitchFamily="2" charset="-78"/>
              </a:rPr>
              <a:t>základné podmienky pre život, poskytujú potravu, vodu, vzduch....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876"/>
            <a:ext cx="3406775" cy="260985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2050" name="Picture 2" descr="D:\škola\Obrázky\Prezentácie\Obrázok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škola\Obrázky\Prezentácie\Obrázok1z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0"/>
            <a:ext cx="1714500" cy="828675"/>
          </a:xfrm>
          <a:prstGeom prst="rect">
            <a:avLst/>
          </a:prstGeom>
          <a:noFill/>
        </p:spPr>
      </p:pic>
      <p:pic>
        <p:nvPicPr>
          <p:cNvPr id="8194" name="Picture 2" descr="http://www.exil.sk/site/media/sita/newsid_43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571876"/>
            <a:ext cx="2657475" cy="264320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5715040" cy="1000124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2. Umelé zložky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981200"/>
            <a:ext cx="8572528" cy="1519238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latin typeface="Andalus" pitchFamily="2" charset="-78"/>
                <a:cs typeface="Andalus" pitchFamily="2" charset="-78"/>
              </a:rPr>
              <a:t>Vytvorené ľudskou prácou – stroje a nástroje umožňujúce vyrábať rôzne predmety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7170" name="Picture 2" descr="http://www.lightech.sk/img/design/hlavny_obrazok.jpg"/>
          <p:cNvPicPr>
            <a:picLocks noChangeAspect="1" noChangeArrowheads="1"/>
          </p:cNvPicPr>
          <p:nvPr/>
        </p:nvPicPr>
        <p:blipFill>
          <a:blip r:embed="rId2" cstate="print"/>
          <a:srcRect l="33144"/>
          <a:stretch>
            <a:fillRect/>
          </a:stretch>
        </p:blipFill>
        <p:spPr bwMode="auto">
          <a:xfrm>
            <a:off x="785786" y="3143248"/>
            <a:ext cx="3829024" cy="271464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7172" name="Picture 4" descr="http://www.hriadel.sk/images/stroje.jpg"/>
          <p:cNvPicPr>
            <a:picLocks noChangeAspect="1" noChangeArrowheads="1"/>
          </p:cNvPicPr>
          <p:nvPr/>
        </p:nvPicPr>
        <p:blipFill>
          <a:blip r:embed="rId3" cstate="print"/>
          <a:srcRect l="9722" t="6565" r="9722" b="11378"/>
          <a:stretch>
            <a:fillRect/>
          </a:stretch>
        </p:blipFill>
        <p:spPr bwMode="auto">
          <a:xfrm>
            <a:off x="4572000" y="3143248"/>
            <a:ext cx="3286148" cy="271464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386398" cy="1143000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3. Sociálne zložky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90610"/>
          </a:xfrm>
        </p:spPr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Tvoria ľudia – spolužiaci, rodina, kamaráti....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6146" name="Picture 2" descr="D:\škola\Obrázky\obdobia života\praktyka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786058"/>
            <a:ext cx="2833685" cy="338137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4" name="Picture 2" descr="http://img.signaly.cz/blogy/m/i/da.signaly.cz/2008-12-12-ROD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00372"/>
            <a:ext cx="3409950" cy="28575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6148" name="Picture 4" descr="http://www.beruska8.cz/pracovni/domacnost2/3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000108"/>
            <a:ext cx="1971675" cy="1571626"/>
          </a:xfrm>
          <a:prstGeom prst="rect">
            <a:avLst/>
          </a:prstGeom>
          <a:noFill/>
        </p:spPr>
      </p:pic>
      <p:pic>
        <p:nvPicPr>
          <p:cNvPr id="6150" name="Picture 6" descr="http://www.beruska8.cz/pracovni/domacnost2/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71876"/>
            <a:ext cx="1428760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5929354" cy="1285876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Súčasťou životného </a:t>
            </a:r>
            <a:br>
              <a:rPr lang="sk-SK" dirty="0" smtClean="0">
                <a:latin typeface="Andalus" pitchFamily="2" charset="-78"/>
                <a:cs typeface="Andalus" pitchFamily="2" charset="-78"/>
              </a:rPr>
            </a:br>
            <a:r>
              <a:rPr lang="sk-SK" dirty="0" smtClean="0">
                <a:latin typeface="Andalus" pitchFamily="2" charset="-78"/>
                <a:cs typeface="Andalus" pitchFamily="2" charset="-78"/>
              </a:rPr>
              <a:t>prostredia je: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981200"/>
            <a:ext cx="8001056" cy="1590676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A</a:t>
            </a:r>
            <a:r>
              <a:rPr lang="sk-SK" dirty="0" smtClean="0">
                <a:latin typeface="Andalus" pitchFamily="2" charset="-78"/>
                <a:cs typeface="Andalus" pitchFamily="2" charset="-78"/>
              </a:rPr>
              <a:t>. Pracovné prostredie – škola, zamestnanie, jeho kvalita závisí od vzťahov, vybavenosti, estetického vzhľadu....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026" name="Picture 2" descr="D:\škola\Obrázky\Prezentácie\1%20(39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2962275" cy="1771650"/>
          </a:xfrm>
          <a:prstGeom prst="rect">
            <a:avLst/>
          </a:prstGeom>
          <a:noFill/>
        </p:spPr>
      </p:pic>
      <p:pic>
        <p:nvPicPr>
          <p:cNvPr id="5122" name="Picture 2" descr="http://www.tvoravia.sk/uploads/images/2009_11_30_oravski_murari_uspesni%20(00-00-00.000).jpg.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71810"/>
            <a:ext cx="3381375" cy="1905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5124" name="Picture 4" descr="Ilustračné 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357694"/>
            <a:ext cx="2928958" cy="207170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529274" cy="1143000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B. Obytné prostredie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662114"/>
          </a:xfrm>
        </p:spPr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Domov (prípadne detský domov, domov dôchodcov) – jeho kvalita závisí od vlastností bytov a domov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098" name="Picture 2" descr="http://lovecat.bloger.cz/obrazky/lovecat.bloger.cz/80-domov-v-zahrad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00438"/>
            <a:ext cx="3214710" cy="26622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4100" name="Picture 4" descr="http://img.cas.sk/img/4/article/174093_import-byvanie-hypoteka-novy-domov-stahovanie-byvanie-hypoteka-novy-domov-stahovanie-crop.jpg"/>
          <p:cNvPicPr>
            <a:picLocks noChangeAspect="1" noChangeArrowheads="1"/>
          </p:cNvPicPr>
          <p:nvPr/>
        </p:nvPicPr>
        <p:blipFill>
          <a:blip r:embed="rId3" cstate="print"/>
          <a:srcRect l="11111" r="11110"/>
          <a:stretch>
            <a:fillRect/>
          </a:stretch>
        </p:blipFill>
        <p:spPr bwMode="auto">
          <a:xfrm>
            <a:off x="1500166" y="3500438"/>
            <a:ext cx="3500462" cy="268605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815026" cy="1143000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C. Rekreačné prostredie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662114"/>
          </a:xfrm>
        </p:spPr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Sú územia, ktoré slúžia na oddych a využitie voľného času - ihriská, parky, kúpaliská...</a:t>
            </a:r>
          </a:p>
          <a:p>
            <a:endParaRPr lang="sk-SK" dirty="0"/>
          </a:p>
        </p:txBody>
      </p:sp>
      <p:sp>
        <p:nvSpPr>
          <p:cNvPr id="4" name="Rectangle 3" descr="Slide41"/>
          <p:cNvSpPr>
            <a:spLocks noGrp="1" noChangeAspect="1" noChangeArrowheads="1"/>
          </p:cNvSpPr>
          <p:nvPr isPhoto="1"/>
        </p:nvSpPr>
        <p:spPr bwMode="auto">
          <a:xfrm>
            <a:off x="4500562" y="3143248"/>
            <a:ext cx="3786182" cy="300037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endParaRPr lang="sk-SK">
              <a:ln w="38100">
                <a:solidFill>
                  <a:schemeClr val="accent6"/>
                </a:solidFill>
              </a:ln>
            </a:endParaRPr>
          </a:p>
        </p:txBody>
      </p:sp>
      <p:pic>
        <p:nvPicPr>
          <p:cNvPr id="3074" name="Picture 2" descr="http://www.detivpohybe.sk/images/gallery/produkty/ihriska/drevene/ihrisko-kingswood-vysoka-veza-a-hojda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071810"/>
            <a:ext cx="3571900" cy="273843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7786742" cy="1143000"/>
          </a:xfrm>
        </p:spPr>
        <p:txBody>
          <a:bodyPr/>
          <a:lstStyle/>
          <a:p>
            <a:r>
              <a:rPr lang="sk-SK" dirty="0" smtClean="0">
                <a:latin typeface="Andalus" pitchFamily="2" charset="-78"/>
                <a:cs typeface="Andalus" pitchFamily="2" charset="-78"/>
              </a:rPr>
              <a:t>Náuka o životnom prostredí je</a:t>
            </a:r>
            <a:endParaRPr lang="sk-SK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981200"/>
            <a:ext cx="5672150" cy="804858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sz="4400" dirty="0" smtClean="0">
                <a:latin typeface="Andalus" pitchFamily="2" charset="-78"/>
                <a:cs typeface="Andalus" pitchFamily="2" charset="-78"/>
              </a:rPr>
              <a:t>Environmentalistika</a:t>
            </a:r>
            <a:endParaRPr lang="sk-SK" sz="4400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2050" name="Picture 2" descr="http://icm.sk/images/uploads/logo22042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071810"/>
            <a:ext cx="3810000" cy="28575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2051" name="Picture 3" descr="C:\Users\zuzana\Documents\Downloads\logo MZP-pre tlac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500174"/>
            <a:ext cx="1500198" cy="1428760"/>
          </a:xfrm>
          <a:prstGeom prst="rect">
            <a:avLst/>
          </a:prstGeom>
          <a:noFill/>
        </p:spPr>
      </p:pic>
      <p:pic>
        <p:nvPicPr>
          <p:cNvPr id="2053" name="Picture 5" descr="Životní prostřed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214686"/>
            <a:ext cx="278608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photo_journal">
  <a:themeElements>
    <a:clrScheme name="Motív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photo_journal</Template>
  <TotalTime>81</TotalTime>
  <Words>156</Words>
  <Application>Microsoft Office PowerPoint</Application>
  <PresentationFormat>Prezentácia na obrazovke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photo_journal</vt:lpstr>
      <vt:lpstr>Zložky životného prostredia</vt:lpstr>
      <vt:lpstr>Čo je životné prostredie?</vt:lpstr>
      <vt:lpstr>Zložky životného prostredia</vt:lpstr>
      <vt:lpstr>2. Umelé zložky</vt:lpstr>
      <vt:lpstr>3. Sociálne zložky</vt:lpstr>
      <vt:lpstr>Súčasťou životného  prostredia je:</vt:lpstr>
      <vt:lpstr>B. Obytné prostredie</vt:lpstr>
      <vt:lpstr>C. Rekreačné prostredie</vt:lpstr>
      <vt:lpstr>Náuka o životnom prostredí je</vt:lpstr>
      <vt:lpstr>Snímka 10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Zložky životného prostredia</dc:title>
  <dc:creator>zuzana</dc:creator>
  <cp:lastModifiedBy>zuzana</cp:lastModifiedBy>
  <cp:revision>10</cp:revision>
  <dcterms:created xsi:type="dcterms:W3CDTF">2010-04-20T09:13:32Z</dcterms:created>
  <dcterms:modified xsi:type="dcterms:W3CDTF">2010-04-22T12:27:05Z</dcterms:modified>
</cp:coreProperties>
</file>