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72" r:id="rId6"/>
    <p:sldId id="259" r:id="rId7"/>
    <p:sldId id="271" r:id="rId8"/>
    <p:sldId id="263" r:id="rId9"/>
    <p:sldId id="274" r:id="rId10"/>
    <p:sldId id="265" r:id="rId11"/>
    <p:sldId id="268" r:id="rId12"/>
    <p:sldId id="267" r:id="rId13"/>
    <p:sldId id="269" r:id="rId14"/>
    <p:sldId id="273" r:id="rId15"/>
    <p:sldId id="270" r:id="rId16"/>
    <p:sldId id="261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1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1898F-BE7E-4C93-A453-CE1A9E8FD5C7}" type="datetimeFigureOut">
              <a:rPr lang="cs-CZ" smtClean="0"/>
              <a:pPr/>
              <a:t>23.10.2019</a:t>
            </a:fld>
            <a:endParaRPr lang="cs-CZ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894F1-7B73-4B86-A689-82E314C6D54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894F1-7B73-4B86-A689-82E314C6D54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03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894F1-7B73-4B86-A689-82E314C6D54D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Upravte štýl predlohy podnadpisov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pPr/>
              <a:t>23.10.2019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52DBBA-93AB-4B34-88A9-5F0FCA261C4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pPr/>
              <a:t>23.10.2019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DBBA-93AB-4B34-88A9-5F0FCA261C4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pPr/>
              <a:t>23.10.2019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DBBA-93AB-4B34-88A9-5F0FCA261C4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pPr/>
              <a:t>23.10.2019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52DBBA-93AB-4B34-88A9-5F0FCA261C4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pPr/>
              <a:t>23.10.2019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DBBA-93AB-4B34-88A9-5F0FCA261C4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pPr/>
              <a:t>23.10.2019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DBBA-93AB-4B34-88A9-5F0FCA261C4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pPr/>
              <a:t>23.10.2019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B52DBBA-93AB-4B34-88A9-5F0FCA261C4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pPr/>
              <a:t>23.10.2019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DBBA-93AB-4B34-88A9-5F0FCA261C4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pPr/>
              <a:t>23.10.2019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DBBA-93AB-4B34-88A9-5F0FCA261C4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pPr/>
              <a:t>23.10.2019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DBBA-93AB-4B34-88A9-5F0FCA261C4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36-D57D-4BE2-9F7B-A0A5F102AF1D}" type="datetimeFigureOut">
              <a:rPr lang="sk-SK" smtClean="0"/>
              <a:pPr/>
              <a:t>23.10.2019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DBBA-93AB-4B34-88A9-5F0FCA261C4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Upravte štýl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DA3A36-D57D-4BE2-9F7B-A0A5F102AF1D}" type="datetimeFigureOut">
              <a:rPr lang="sk-SK" smtClean="0"/>
              <a:pPr/>
              <a:t>23.10.2019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52DBBA-93AB-4B34-88A9-5F0FCA261C4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3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mailto:skola@zspoproc.edu.s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sz="3600" b="1" dirty="0">
                <a:latin typeface="Times New Roman" pitchFamily="18" charset="0"/>
                <a:cs typeface="Times New Roman" pitchFamily="18" charset="0"/>
              </a:rPr>
              <a:t>Základná škola s materskou školou,</a:t>
            </a:r>
            <a:br>
              <a:rPr lang="sk-SK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sk-SK" sz="3600" b="1" dirty="0">
                <a:latin typeface="Times New Roman" pitchFamily="18" charset="0"/>
                <a:cs typeface="Times New Roman" pitchFamily="18" charset="0"/>
              </a:rPr>
              <a:t>Školská 3, Poproč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3140968"/>
            <a:ext cx="6544816" cy="2232248"/>
          </a:xfrm>
        </p:spPr>
        <p:txBody>
          <a:bodyPr>
            <a:normAutofit/>
          </a:bodyPr>
          <a:lstStyle/>
          <a:p>
            <a:r>
              <a:rPr lang="sk-SK" sz="4400" b="1" i="1" dirty="0">
                <a:solidFill>
                  <a:schemeClr val="accent6"/>
                </a:solidFill>
              </a:rPr>
              <a:t>„Hovorme o jedle“</a:t>
            </a:r>
          </a:p>
          <a:p>
            <a:endParaRPr lang="sk-SK" sz="44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k-SK" sz="3600" b="1" dirty="0">
                <a:solidFill>
                  <a:schemeClr val="tx2"/>
                </a:solidFill>
              </a:rPr>
              <a:t> 14. 10. 2019 - 18. 10. 2019</a:t>
            </a:r>
          </a:p>
        </p:txBody>
      </p:sp>
      <p:pic>
        <p:nvPicPr>
          <p:cNvPr id="3075" name="Picture 3" descr="C:\Users\samsung\Desktop\med_138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190" y="2060848"/>
            <a:ext cx="283555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471" y="-401474"/>
            <a:ext cx="3697047" cy="449999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"/>
            <a:ext cx="4644008" cy="3284984"/>
          </a:xfrm>
          <a:prstGeom prst="rect">
            <a:avLst/>
          </a:prstGeom>
        </p:spPr>
      </p:pic>
      <p:pic>
        <p:nvPicPr>
          <p:cNvPr id="22530" name="Picture 2" descr="F:\HOVORME o JEDLE\Hovorme o jedle - 2019\FOTO Hovorme o jedle\IMG_20191022_104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" y="3113584"/>
            <a:ext cx="3923927" cy="3744416"/>
          </a:xfrm>
          <a:prstGeom prst="rect">
            <a:avLst/>
          </a:prstGeom>
          <a:noFill/>
        </p:spPr>
      </p:pic>
      <p:pic>
        <p:nvPicPr>
          <p:cNvPr id="6" name="Picture 2" descr="C:\Users\Stana\Desktop\DSCN26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6" y="3097660"/>
            <a:ext cx="5220074" cy="3776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367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Ochutnávka  potravín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Po premietnutí filmu a prezentácii žiaci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2.A 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triedy /14 ž./ a popoludní žiaci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ŠKD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/30 ž./ diskutovali, ktoré cukry sú dobré, zlé pre náš organizmus, a spojili si to samozrejme    s ochutnávkou ovocných tanierov, ktoré si sami pripravili.</a:t>
            </a:r>
          </a:p>
          <a:p>
            <a:pPr marL="0" indent="0">
              <a:buNone/>
            </a:pP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4187957" cy="273630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89040"/>
            <a:ext cx="4032448" cy="283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63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NAŠE PRÁCE, VÝSTUPY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marL="0" indent="0">
              <a:buNone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záver projektového dňa žiaci vyjadrili svoje vedomostí,  dojmy a  pocity, a stvárnili to v rôznych podobách do </a:t>
            </a:r>
            <a:r>
              <a:rPr lang="sk-S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mini-projektov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2" descr="C:\Users\samsung\Desktop\im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296144" cy="109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Stana\Desktop\FOTO Hovorme o jedle\DSC00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420888"/>
            <a:ext cx="5412149" cy="4032448"/>
          </a:xfrm>
          <a:prstGeom prst="rect">
            <a:avLst/>
          </a:prstGeom>
          <a:noFill/>
        </p:spPr>
      </p:pic>
      <p:pic>
        <p:nvPicPr>
          <p:cNvPr id="18435" name="Picture 3" descr="C:\Users\Stana\Desktop\20191017_091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43508" y="2888940"/>
            <a:ext cx="3816424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368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9458" name="Picture 2" descr="C:\Users\Stana\Desktop\FOTO Hovorme o jedle\DSC00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942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2400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HOVORME o JEDLE\Hovorme o jedle - 2019\FOTO Hovorme o jedle\jedz a hýb sa_SJL_vybrané slová_Kočišová\IMG_5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2925"/>
            <a:ext cx="4176464" cy="6364427"/>
          </a:xfrm>
          <a:prstGeom prst="rect">
            <a:avLst/>
          </a:prstGeom>
          <a:noFill/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92" y="237895"/>
            <a:ext cx="5364088" cy="306896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92" y="3273420"/>
            <a:ext cx="5364088" cy="33111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To je  od nás</a:t>
            </a:r>
            <a:br>
              <a:rPr lang="sk-SK" b="1" dirty="0"/>
            </a:br>
            <a:r>
              <a:rPr lang="sk-SK" b="1" dirty="0"/>
              <a:t>Všetko</a:t>
            </a:r>
          </a:p>
        </p:txBody>
      </p:sp>
      <p:pic>
        <p:nvPicPr>
          <p:cNvPr id="6146" name="Picture 2" descr="C:\Users\samsung\Desktop\8. A (360x64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421196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C2D9510B-CDF7-4328-9735-487AC50E168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474797"/>
              </p:ext>
            </p:extLst>
          </p:nvPr>
        </p:nvGraphicFramePr>
        <p:xfrm>
          <a:off x="179512" y="1357730"/>
          <a:ext cx="4608512" cy="516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Document" r:id="rId4" imgW="5763233" imgH="7452343" progId="Word.Document.12">
                  <p:embed/>
                </p:oleObj>
              </mc:Choice>
              <mc:Fallback>
                <p:oleObj name="Document" r:id="rId4" imgW="5763233" imgH="74523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357730"/>
                        <a:ext cx="4608512" cy="516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265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Základná škola s materskou školou, Školská 3, 044 24 Poproč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848872" cy="468052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sk-SK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k-SK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Milica Juhásová</a:t>
            </a:r>
          </a:p>
          <a:p>
            <a:pPr>
              <a:buFont typeface="Arial" pitchFamily="34" charset="0"/>
              <a:buChar char="•"/>
            </a:pPr>
            <a:r>
              <a:rPr lang="sk-SK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tel.: 055/ 4664 417</a:t>
            </a:r>
          </a:p>
          <a:p>
            <a:pPr>
              <a:buFont typeface="Arial" pitchFamily="34" charset="0"/>
              <a:buChar char="•"/>
            </a:pPr>
            <a:r>
              <a:rPr lang="sk-SK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e-mail: </a:t>
            </a:r>
            <a:r>
              <a:rPr lang="sk-SK" b="1" dirty="0" err="1">
                <a:solidFill>
                  <a:srgbClr val="FF0000"/>
                </a:solidFill>
                <a:cs typeface="Times New Roman" pitchFamily="18" charset="0"/>
                <a:hlinkClick r:id="rId2"/>
              </a:rPr>
              <a:t>skola</a:t>
            </a:r>
            <a:r>
              <a:rPr lang="sk-SK" b="1" dirty="0" err="1">
                <a:solidFill>
                  <a:srgbClr val="FF0000"/>
                </a:solidFill>
                <a:hlinkClick r:id="rId2"/>
              </a:rPr>
              <a:t>@zspoproc.edu.sk</a:t>
            </a:r>
            <a:r>
              <a:rPr lang="sk-SK" b="1" dirty="0">
                <a:solidFill>
                  <a:srgbClr val="FF0000"/>
                </a:solidFill>
              </a:rPr>
              <a:t>  </a:t>
            </a:r>
          </a:p>
          <a:p>
            <a:r>
              <a:rPr lang="sk-SK" b="1" dirty="0">
                <a:solidFill>
                  <a:srgbClr val="FF0000"/>
                </a:solidFill>
              </a:rPr>
              <a:t>                 </a:t>
            </a:r>
            <a:r>
              <a:rPr lang="sk-SK" b="1" dirty="0" err="1">
                <a:solidFill>
                  <a:srgbClr val="FF0000"/>
                </a:solidFill>
              </a:rPr>
              <a:t>milica.j@centrum.sk</a:t>
            </a:r>
            <a:endParaRPr lang="sk-SK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k-SK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zapojenosť</a:t>
            </a:r>
            <a:r>
              <a:rPr lang="sk-SK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žiakov školy do aktivít : 185</a:t>
            </a:r>
          </a:p>
          <a:p>
            <a:pPr>
              <a:buFont typeface="Arial" pitchFamily="34" charset="0"/>
              <a:buChar char="•"/>
            </a:pPr>
            <a:r>
              <a:rPr lang="sk-SK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Téma : </a:t>
            </a:r>
            <a:r>
              <a:rPr lang="sk-SK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Cukry, tuky, soľ</a:t>
            </a:r>
          </a:p>
          <a:p>
            <a:pPr>
              <a:buFont typeface="Arial" pitchFamily="34" charset="0"/>
              <a:buChar char="•"/>
            </a:pPr>
            <a:r>
              <a:rPr lang="sk-SK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Počet žiakov školy : 200</a:t>
            </a:r>
          </a:p>
          <a:p>
            <a:pPr>
              <a:buFont typeface="Arial" pitchFamily="34" charset="0"/>
              <a:buChar char="•"/>
            </a:pPr>
            <a:r>
              <a:rPr lang="sk-SK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Najaktívnejšia trieda :  VI. A – 14 ž.</a:t>
            </a:r>
          </a:p>
          <a:p>
            <a:pPr algn="l">
              <a:buFont typeface="Arial" pitchFamily="34" charset="0"/>
              <a:buChar char="•"/>
            </a:pPr>
            <a:endParaRPr lang="sk-SK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sk-SK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amsung\Desktop\max1000x140tr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76872"/>
            <a:ext cx="9906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1224136"/>
          </a:xfrm>
        </p:spPr>
        <p:txBody>
          <a:bodyPr>
            <a:noAutofit/>
          </a:bodyPr>
          <a:lstStyle/>
          <a:p>
            <a:pPr algn="ctr"/>
            <a:r>
              <a:rPr lang="sk-SK" sz="5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„CUKRY, TUKY, SOĽ“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467544" y="2852936"/>
            <a:ext cx="3960440" cy="327322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sk-SK" sz="28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sk-SK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samsung\Desktop\med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3888432" cy="25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C:\Users\Stana\Desktop\tuky_1100x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112" y="3068959"/>
            <a:ext cx="3847880" cy="2630437"/>
          </a:xfrm>
          <a:prstGeom prst="rect">
            <a:avLst/>
          </a:prstGeom>
          <a:noFill/>
        </p:spPr>
      </p:pic>
      <p:pic>
        <p:nvPicPr>
          <p:cNvPr id="3073" name="Picture 1" descr="C:\Users\Stana\Desktop\cropped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4909" y="1844824"/>
            <a:ext cx="3045242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Naše aktivity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Uvedenie do problematiky - </a:t>
            </a: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rozhlasová relácia, nástenka, anketa – 1.A, 1.B, 2.A, 2.B, 3.A – 9.A</a:t>
            </a:r>
          </a:p>
          <a:p>
            <a:pPr>
              <a:buNone/>
            </a:pP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Kontrola desiaty –</a:t>
            </a: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bez sladkostí, sladených nápojov</a:t>
            </a:r>
          </a:p>
          <a:p>
            <a:pPr>
              <a:buNone/>
            </a:pP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Premietanie filmu – 1. st. </a:t>
            </a: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Bol raz jeden život,</a:t>
            </a:r>
          </a:p>
          <a:p>
            <a:pPr>
              <a:buNone/>
            </a:pP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2. </a:t>
            </a:r>
            <a:r>
              <a:rPr lang="sk-SK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. -  </a:t>
            </a: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Fruktóza, cukor ako biely jed,</a:t>
            </a:r>
          </a:p>
          <a:p>
            <a:pPr>
              <a:buNone/>
            </a:pP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prezentácie – </a:t>
            </a: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Stravuj sa zdravo, Potravinová pyramída</a:t>
            </a:r>
          </a:p>
          <a:p>
            <a:pPr>
              <a:buNone/>
            </a:pP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Diskusia, beseda, práca s PL- </a:t>
            </a: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2.A – 9.A</a:t>
            </a:r>
            <a:endParaRPr lang="sk-SK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Ochutnávka  potravín – </a:t>
            </a: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ovocie a zelenina ako zdroj prírodného cukru, vitamínov- ŠKD, 2.A,</a:t>
            </a:r>
          </a:p>
          <a:p>
            <a:pPr>
              <a:buNone/>
            </a:pP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Naše práce, výstupy – </a:t>
            </a: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spracovanie danej témy -1.A – 9.A</a:t>
            </a:r>
            <a:endParaRPr lang="sk-SK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k-SK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Rozhlasová relácia,  Anketa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Uvedenie do problematiky: Cukry...., </a:t>
            </a: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informovanosť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žiakov cestou rozhlasovej relácie a na nástenke (14.10),    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na TH zrealizovaná anketa o cukre a mede (18.10).</a:t>
            </a:r>
          </a:p>
          <a:p>
            <a:pPr marL="0" indent="0">
              <a:buNone/>
            </a:pP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I. a II. stupeň ZŠ- 200 žiakov</a:t>
            </a:r>
          </a:p>
          <a:p>
            <a:pPr>
              <a:buNone/>
            </a:pPr>
            <a:endParaRPr lang="sk-SK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12160" y="2794000"/>
          <a:ext cx="26336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kument" r:id="rId3" imgW="5763233" imgH="8892340" progId="Word.Document.12">
                  <p:embed/>
                </p:oleObj>
              </mc:Choice>
              <mc:Fallback>
                <p:oleObj name="Dokument" r:id="rId3" imgW="5763233" imgH="8892340" progId="Word.Document.12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794000"/>
                        <a:ext cx="2633663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C:\Users\Stana\Desktop\FOTO Hovorme o jedle\DSC004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84065"/>
            <a:ext cx="4536504" cy="2969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3802700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tana\Desktop\FOTO Hovorme o jedle\DSC0050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738063" y="1071935"/>
            <a:ext cx="5832475" cy="3997325"/>
          </a:xfrm>
          <a:prstGeom prst="rect">
            <a:avLst/>
          </a:prstGeom>
          <a:noFill/>
        </p:spPr>
      </p:pic>
      <p:pic>
        <p:nvPicPr>
          <p:cNvPr id="17412" name="Picture 4" descr="C:\Users\Stana\Desktop\FOTO Hovorme o jedle\DSC005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88640"/>
            <a:ext cx="5040560" cy="3925786"/>
          </a:xfrm>
          <a:prstGeom prst="rect">
            <a:avLst/>
          </a:prstGeom>
          <a:noFill/>
        </p:spPr>
      </p:pic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3923928" y="3717032"/>
          <a:ext cx="5728638" cy="4623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Dokument" r:id="rId5" imgW="5906936" imgH="4766749" progId="Word.Document.12">
                  <p:embed/>
                </p:oleObj>
              </mc:Choice>
              <mc:Fallback>
                <p:oleObj name="Dokument" r:id="rId5" imgW="5906936" imgH="4766749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717032"/>
                        <a:ext cx="5728638" cy="4623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Kontrola desiaty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I. stupeň- 105 žiakov,   II. stupeň- 95 žiakov</a:t>
            </a:r>
          </a:p>
          <a:p>
            <a:pPr>
              <a:buNone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Ráno pred vyučovaním poverení žiaci v triede </a:t>
            </a:r>
          </a:p>
          <a:p>
            <a:pPr>
              <a:buNone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skontrolovali žiakom, koľko a čo si nosia na desiatu, </a:t>
            </a:r>
          </a:p>
          <a:p>
            <a:pPr>
              <a:buNone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aké sladkostí – dobré, zlé a</a:t>
            </a:r>
          </a:p>
          <a:p>
            <a:pPr>
              <a:buNone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hlavne, aké druhy sladkých</a:t>
            </a:r>
          </a:p>
          <a:p>
            <a:pPr>
              <a:buNone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nápojov nosia žiaci do</a:t>
            </a:r>
          </a:p>
          <a:p>
            <a:pPr>
              <a:buNone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školy, a či majú dostatok </a:t>
            </a:r>
          </a:p>
          <a:p>
            <a:pPr>
              <a:buNone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ovocia alebo zeleniny.</a:t>
            </a:r>
          </a:p>
          <a:p>
            <a:pPr>
              <a:buNone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sk-SK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18" y="3068960"/>
            <a:ext cx="4241882" cy="3181411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534588"/>
              </p:ext>
            </p:extLst>
          </p:nvPr>
        </p:nvGraphicFramePr>
        <p:xfrm>
          <a:off x="5724128" y="1844824"/>
          <a:ext cx="3073300" cy="4447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Dokument" r:id="rId3" imgW="5919243" imgH="8566882" progId="Word.Document.12">
                  <p:embed/>
                </p:oleObj>
              </mc:Choice>
              <mc:Fallback>
                <p:oleObj name="Dokument" r:id="rId3" imgW="5919243" imgH="8566882" progId="Word.Documen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844824"/>
                        <a:ext cx="3073300" cy="4447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ĺžnik 4"/>
          <p:cNvSpPr/>
          <p:nvPr/>
        </p:nvSpPr>
        <p:spPr>
          <a:xfrm>
            <a:off x="251520" y="980728"/>
            <a:ext cx="5369172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sk-SK" sz="2800" dirty="0">
                <a:solidFill>
                  <a:srgbClr val="A195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dirty="0">
                <a:solidFill>
                  <a:srgbClr val="A195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Čo sme zistili?</a:t>
            </a:r>
            <a:endParaRPr lang="sk-SK" sz="2800" dirty="0">
              <a:solidFill>
                <a:srgbClr val="A1957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sk-SK" sz="2800" dirty="0">
                <a:solidFill>
                  <a:srgbClr val="A195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Sladkostí nosia deti málo, a sú väčšinou vhodné, zdravé.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sk-SK" sz="2800" dirty="0">
                <a:solidFill>
                  <a:srgbClr val="A195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Na prvom stupni majú deti aj viac ovocia a zeleniny ako na 2. stupni.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sk-SK" sz="2800" dirty="0">
                <a:solidFill>
                  <a:srgbClr val="A195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Horšie to bolo s nápojmi, hlavne na druhom stupni, kde žiaci nosia, samozrejme prevládajú  sladené vody, kofoly a podobne,   a to dokonca vo veľkých 2 l fľašiach.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Premietanie  filmu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/>
              <a:t>   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Žiaci 2. st. si pozreli film – „Fruktóza,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cukr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ako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bíli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jed“, žiaci     1. st. – Bol raz jeden život a prezentácie k danej téme, na základe ktorých mohli potom diskutovať, kde všade je skrytý cukor, v akých nápojoch, v potravinách, dobrý, zlý cukor, tuk, soľ a vytvoriť výstup</a:t>
            </a:r>
            <a:r>
              <a:rPr lang="sk-SK" sz="2400" dirty="0"/>
              <a:t>.</a:t>
            </a:r>
          </a:p>
        </p:txBody>
      </p:sp>
      <p:pic>
        <p:nvPicPr>
          <p:cNvPr id="3074" name="Picture 2" descr="C:\Users\samsung\Desktop\DSCN1005 (640x48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52931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Stana\Desktop\DSCN2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176464" cy="3132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330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Diskusia, beseda, práca  s  PL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6085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dirty="0"/>
              <a:t>  Po zhliadnutí filmu, prezentácie sa v triedach diskutovalo o tom, aké cukry, tuky sú zdravé, ktoré škodlivé, a najmä ich zvýšená </a:t>
            </a:r>
          </a:p>
          <a:p>
            <a:pPr marL="0" indent="0">
              <a:buNone/>
            </a:pPr>
            <a:r>
              <a:rPr lang="sk-SK" sz="2400" dirty="0"/>
              <a:t>konzumácia a nadmerné solenie jedál spôsobujú rôzne choroby.</a:t>
            </a:r>
          </a:p>
          <a:p>
            <a:pPr marL="0" indent="0">
              <a:buNone/>
            </a:pPr>
            <a:r>
              <a:rPr lang="sk-SK" sz="2400" dirty="0"/>
              <a:t>Žiaci potom pracovali v skupinách, kde mali rôzne pracovné listy,</a:t>
            </a:r>
          </a:p>
          <a:p>
            <a:pPr marL="0" indent="0">
              <a:buNone/>
            </a:pPr>
            <a:r>
              <a:rPr lang="sk-SK" sz="2400" dirty="0"/>
              <a:t>tajničky, kde im na záver  vyšla spoločná tajnička. Vytvárali aj  </a:t>
            </a:r>
          </a:p>
          <a:p>
            <a:pPr marL="0" indent="0">
              <a:buNone/>
            </a:pPr>
            <a:r>
              <a:rPr lang="sk-SK" sz="2400" dirty="0"/>
              <a:t>jedálny lístok, kde sa museli práve</a:t>
            </a:r>
          </a:p>
          <a:p>
            <a:pPr marL="0" indent="0">
              <a:buNone/>
            </a:pPr>
            <a:r>
              <a:rPr lang="sk-SK" sz="2400" dirty="0"/>
              <a:t>zamerať na správnu životosprávu </a:t>
            </a:r>
          </a:p>
          <a:p>
            <a:pPr marL="0" indent="0">
              <a:buNone/>
            </a:pPr>
            <a:r>
              <a:rPr lang="sk-SK" sz="2400" dirty="0"/>
              <a:t>a dostatočné množstvo ovocia</a:t>
            </a:r>
          </a:p>
          <a:p>
            <a:pPr marL="0" indent="0">
              <a:buNone/>
            </a:pPr>
            <a:r>
              <a:rPr lang="sk-SK" sz="2400" dirty="0"/>
              <a:t>a zeleniny. Niektoré triedy vytvárali</a:t>
            </a:r>
          </a:p>
          <a:p>
            <a:pPr marL="0" indent="0">
              <a:buNone/>
            </a:pPr>
            <a:r>
              <a:rPr lang="sk-SK" sz="2400" dirty="0"/>
              <a:t>prezentácie, potravinové pyramídy,</a:t>
            </a:r>
          </a:p>
          <a:p>
            <a:pPr marL="0" indent="0">
              <a:buNone/>
            </a:pPr>
            <a:r>
              <a:rPr lang="sk-SK" sz="2400" dirty="0"/>
              <a:t>ovocné taniere, výtvarné spracovanie</a:t>
            </a:r>
          </a:p>
          <a:p>
            <a:pPr marL="0" indent="0">
              <a:buNone/>
            </a:pPr>
            <a:r>
              <a:rPr lang="sk-SK" sz="2400" dirty="0"/>
              <a:t>danej témy a podobne.</a:t>
            </a:r>
          </a:p>
        </p:txBody>
      </p:sp>
      <p:pic>
        <p:nvPicPr>
          <p:cNvPr id="21506" name="Picture 2" descr="F:\Nový priečinok (2)\IMG_20191017_141107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89040"/>
            <a:ext cx="364840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3304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565</TotalTime>
  <Words>689</Words>
  <Application>Microsoft Office PowerPoint</Application>
  <PresentationFormat>Prezentácia na obrazovke (4:3)</PresentationFormat>
  <Paragraphs>66</Paragraphs>
  <Slides>16</Slides>
  <Notes>2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16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Cestovanie</vt:lpstr>
      <vt:lpstr>Dokument</vt:lpstr>
      <vt:lpstr>Dokument Microsoft Wordu</vt:lpstr>
      <vt:lpstr>Základná škola s materskou školou, Školská 3, Poproč</vt:lpstr>
      <vt:lpstr> „CUKRY, TUKY, SOĽ“</vt:lpstr>
      <vt:lpstr>Naše aktivity</vt:lpstr>
      <vt:lpstr>1. Rozhlasová relácia,  Anketa</vt:lpstr>
      <vt:lpstr>Prezentácia programu PowerPoint</vt:lpstr>
      <vt:lpstr>2. Kontrola desiaty</vt:lpstr>
      <vt:lpstr>Prezentácia programu PowerPoint</vt:lpstr>
      <vt:lpstr>3. Premietanie  filmu</vt:lpstr>
      <vt:lpstr>4. Diskusia, beseda, práca  s  PL</vt:lpstr>
      <vt:lpstr>Prezentácia programu PowerPoint</vt:lpstr>
      <vt:lpstr>5. Ochutnávka  potravín</vt:lpstr>
      <vt:lpstr>6. NAŠE PRÁCE, VÝSTUPY</vt:lpstr>
      <vt:lpstr>Prezentácia programu PowerPoint</vt:lpstr>
      <vt:lpstr>Prezentácia programu PowerPoint</vt:lpstr>
      <vt:lpstr>To je  od nás Všetko</vt:lpstr>
      <vt:lpstr> Základná škola s materskou školou, Školská 3, 044 24 Poproč</vt:lpstr>
    </vt:vector>
  </TitlesOfParts>
  <Company>ŠPÚ - projekt Jazyky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Základná škola s materskou školou, Školská 3, Poproč</dc:title>
  <dc:creator>SPU</dc:creator>
  <cp:lastModifiedBy>Stanislava Cingeľová</cp:lastModifiedBy>
  <cp:revision>175</cp:revision>
  <dcterms:created xsi:type="dcterms:W3CDTF">2014-10-20T17:26:54Z</dcterms:created>
  <dcterms:modified xsi:type="dcterms:W3CDTF">2019-10-23T18:06:07Z</dcterms:modified>
</cp:coreProperties>
</file>