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97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85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330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04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70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166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8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901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09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131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98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6BCB-2159-41AD-AB0F-A4823BA15316}" type="datetimeFigureOut">
              <a:rPr lang="sk-SK" smtClean="0"/>
              <a:t>10. 3. 2020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382A-F763-429A-9760-3EBC665E72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49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72400" cy="1470025"/>
          </a:xfrm>
        </p:spPr>
        <p:txBody>
          <a:bodyPr/>
          <a:lstStyle/>
          <a:p>
            <a:r>
              <a:rPr lang="sk-SK" dirty="0" smtClean="0"/>
              <a:t>Kontrola kvality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96"/>
            <a:ext cx="4395992" cy="3340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základným </a:t>
            </a:r>
            <a:r>
              <a:rPr lang="sk-SK" dirty="0"/>
              <a:t>predpokladom perfektnej kontroly kvality je jednotnosť a správnosť mier a jednotiek </a:t>
            </a:r>
            <a:r>
              <a:rPr lang="sk-SK" dirty="0" smtClean="0"/>
              <a:t>merania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65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Kvalita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súhrn </a:t>
            </a:r>
            <a:r>
              <a:rPr lang="sk-SK" dirty="0"/>
              <a:t>vlastností (merateľných i </a:t>
            </a:r>
            <a:r>
              <a:rPr lang="sk-SK" dirty="0" smtClean="0"/>
              <a:t>nemerateľných)</a:t>
            </a:r>
          </a:p>
          <a:p>
            <a:r>
              <a:rPr lang="sk-SK" dirty="0" smtClean="0"/>
              <a:t>určujú </a:t>
            </a:r>
            <a:r>
              <a:rPr lang="sk-SK" dirty="0"/>
              <a:t>mieru (stupeň) spôsobilosti výrobku plniť funkcie, na ktoré bol </a:t>
            </a:r>
            <a:r>
              <a:rPr lang="sk-SK" dirty="0" smtClean="0"/>
              <a:t>vyrobený</a:t>
            </a:r>
          </a:p>
          <a:p>
            <a:r>
              <a:rPr lang="sk-SK" dirty="0" smtClean="0"/>
              <a:t>vyjadruje </a:t>
            </a:r>
            <a:r>
              <a:rPr lang="sk-SK" dirty="0"/>
              <a:t>všestranné schopnosti výrobku adekvátne uspokojiť potreby zákazníka, ktorý si ho </a:t>
            </a:r>
            <a:r>
              <a:rPr lang="sk-SK" dirty="0" smtClean="0"/>
              <a:t>kupuje</a:t>
            </a:r>
            <a:endParaRPr lang="sk-SK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48472"/>
            <a:ext cx="3851920" cy="14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6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 kontroly kvality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kontrolovať</a:t>
            </a:r>
            <a:r>
              <a:rPr lang="sk-SK" dirty="0"/>
              <a:t>, analyzovať a hodnotiť kvalitu v podniku od vstupu surovín a </a:t>
            </a:r>
            <a:r>
              <a:rPr lang="sk-SK" dirty="0" smtClean="0"/>
              <a:t>materiálov, </a:t>
            </a:r>
            <a:r>
              <a:rPr lang="sk-SK" dirty="0"/>
              <a:t>cez výrobné operácie </a:t>
            </a:r>
            <a:r>
              <a:rPr lang="sk-SK" dirty="0" smtClean="0"/>
              <a:t>až </a:t>
            </a:r>
            <a:r>
              <a:rPr lang="sk-SK" dirty="0"/>
              <a:t>po výstup hotových </a:t>
            </a:r>
            <a:r>
              <a:rPr lang="sk-SK" dirty="0" smtClean="0"/>
              <a:t>výrobkov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9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Vstupná kontrola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náhodná kontrola všetkého vstupného materiálu do firmy na základe špecifikovaných výkresových prípadne technických parametrov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754344" cy="404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9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Medzioperačná kontrola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priebeh </a:t>
            </a:r>
            <a:r>
              <a:rPr lang="sk-SK" dirty="0"/>
              <a:t>kontroly počas výrobného procesu medzi jednotlivými </a:t>
            </a:r>
            <a:r>
              <a:rPr lang="sk-SK" dirty="0" smtClean="0"/>
              <a:t>operáciami, </a:t>
            </a:r>
            <a:r>
              <a:rPr lang="sk-SK" dirty="0"/>
              <a:t>možnosti odovzdávania výrobkov medzi operáciami a pracoviskami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0142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Kontrola technologických postupov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kontrola povrchovej </a:t>
            </a:r>
            <a:r>
              <a:rPr lang="sk-SK" dirty="0"/>
              <a:t>úpravy výrobkov ako aj vizuálny aspekt povrchovej úpravy (odtieň, lesk)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429000"/>
            <a:ext cx="3333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4521" r="5085" b="15652"/>
          <a:stretch/>
        </p:blipFill>
        <p:spPr bwMode="auto">
          <a:xfrm>
            <a:off x="5043053" y="3429000"/>
            <a:ext cx="3505201" cy="288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2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Výstupná kontrola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kontrola </a:t>
            </a:r>
            <a:r>
              <a:rPr lang="sk-SK" dirty="0"/>
              <a:t>správnosti balenia, použitých materiálov a požadovanej </a:t>
            </a:r>
            <a:r>
              <a:rPr lang="sk-SK" dirty="0" smtClean="0"/>
              <a:t>kvality výrobku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646290" cy="34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Kontrolné montáže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kontrolná </a:t>
            </a:r>
            <a:r>
              <a:rPr lang="sk-SK" dirty="0"/>
              <a:t>montáž výrobku z hľadiska správnej funkčnosti </a:t>
            </a:r>
            <a:r>
              <a:rPr lang="sk-SK" dirty="0" smtClean="0"/>
              <a:t>výrobku</a:t>
            </a:r>
          </a:p>
          <a:p>
            <a:r>
              <a:rPr lang="sk-SK" dirty="0" smtClean="0"/>
              <a:t>finálne </a:t>
            </a:r>
            <a:r>
              <a:rPr lang="sk-SK" dirty="0"/>
              <a:t>posúdenie kvality </a:t>
            </a:r>
            <a:r>
              <a:rPr lang="sk-SK" dirty="0" smtClean="0"/>
              <a:t>výrobku</a:t>
            </a:r>
          </a:p>
          <a:p>
            <a:r>
              <a:rPr lang="sk-SK" dirty="0" smtClean="0"/>
              <a:t>následné </a:t>
            </a:r>
            <a:r>
              <a:rPr lang="sk-SK" dirty="0"/>
              <a:t>uvoľnenie na </a:t>
            </a:r>
            <a:r>
              <a:rPr lang="sk-SK" dirty="0" smtClean="0"/>
              <a:t>expedíciu</a:t>
            </a:r>
          </a:p>
          <a:p>
            <a:r>
              <a:rPr lang="sk-SK" dirty="0" smtClean="0"/>
              <a:t>monitorovanie </a:t>
            </a:r>
            <a:r>
              <a:rPr lang="sk-SK" dirty="0"/>
              <a:t>spätnej väzby od zákazníka</a:t>
            </a:r>
            <a:br>
              <a:rPr lang="sk-SK" dirty="0"/>
            </a:b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2987824" cy="199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6787"/>
            <a:ext cx="2741290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Postup kontroly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sk-SK" dirty="0"/>
              <a:t>z</a:t>
            </a:r>
            <a:r>
              <a:rPr lang="sk-SK" dirty="0" smtClean="0"/>
              <a:t>istiť </a:t>
            </a:r>
            <a:r>
              <a:rPr lang="sk-SK" dirty="0"/>
              <a:t>skutočný stav(meraním, skúškami, vizuálne ...)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 smtClean="0"/>
              <a:t>porovnať </a:t>
            </a:r>
            <a:r>
              <a:rPr lang="sk-SK" dirty="0"/>
              <a:t>skutočný stav s plánovaným stavom 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 smtClean="0"/>
              <a:t>zistenie </a:t>
            </a:r>
            <a:r>
              <a:rPr lang="sk-SK" dirty="0"/>
              <a:t>odchýlok 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 smtClean="0"/>
              <a:t>podieľať </a:t>
            </a:r>
            <a:r>
              <a:rPr lang="sk-SK" dirty="0"/>
              <a:t>sa </a:t>
            </a:r>
            <a:r>
              <a:rPr lang="sk-SK" dirty="0" smtClean="0"/>
              <a:t>pri </a:t>
            </a:r>
            <a:r>
              <a:rPr lang="sk-SK" dirty="0"/>
              <a:t>riešení na odstránenie odchýlok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47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188</Words>
  <Application>Microsoft Office PowerPoint</Application>
  <PresentationFormat>Prezentácia na obrazovke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Kontrola kvality</vt:lpstr>
      <vt:lpstr>Kvalita</vt:lpstr>
      <vt:lpstr>Ciele kontroly kvality</vt:lpstr>
      <vt:lpstr>Vstupná kontrola</vt:lpstr>
      <vt:lpstr>Medzioperačná kontrola</vt:lpstr>
      <vt:lpstr>Kontrola technologických postupov </vt:lpstr>
      <vt:lpstr>Výstupná kontrola</vt:lpstr>
      <vt:lpstr>Kontrolné montáže</vt:lpstr>
      <vt:lpstr>Postup kontroly</vt:lpstr>
      <vt:lpstr>Záver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kvality</dc:title>
  <dc:creator>Iveta</dc:creator>
  <cp:lastModifiedBy>Uzivatel</cp:lastModifiedBy>
  <cp:revision>8</cp:revision>
  <dcterms:created xsi:type="dcterms:W3CDTF">2018-02-19T18:42:33Z</dcterms:created>
  <dcterms:modified xsi:type="dcterms:W3CDTF">2020-03-10T16:24:18Z</dcterms:modified>
</cp:coreProperties>
</file>